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3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 descr="H:\песни войны  фото\1-web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42119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4.pic4you.ru/y2014/03-04/12216/4233486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1335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8601" y="778779"/>
            <a:ext cx="7587333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той весне»</a:t>
            </a:r>
            <a:endParaRPr lang="ru-RU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i="1" dirty="0"/>
              <a:t>Слова и музыка  Елены Плотниковой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1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3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://s4.pic4you.ru/y2014/03-04/12216/4233486-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2691" y="282513"/>
            <a:ext cx="1080120" cy="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47" y="332656"/>
            <a:ext cx="5625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 создания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Кино идет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2" y="125598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юет взвод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8" y="4005064"/>
            <a:ext cx="2903984" cy="2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1340768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Песня «О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весне»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написана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2009году, автор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стихов и музыки - Елена Плотникова.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песня о героическом прошлом прадедов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их нелёгкий путь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знают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войне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фильмов, книг, из рассказов родственников.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столкнулся с этой бедой. Эта песня создавалась из личной истории автора – дед и прадед Елены воевали, дед Николай дошел до Берлина, а прадед Федор погиб в 1942г.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Первое исполнение песни принадлежит московскому вокальному коллективу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МультиКейс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»,руководителем которого является Елена Плотникова.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9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3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://s4.pic4you.ru/y2014/03-04/12216/4233486-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2691" y="282513"/>
            <a:ext cx="1080120" cy="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2050" y="420368"/>
            <a:ext cx="6926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Красота музыкального произведения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4300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Композиция «О той весне», автор Елена Плотникова. С первых нот мы слышим лирическую мелодию, которая помогать воплощать образы, передавать настроение.  Но вдруг  спокойствие сменяется беспокойной, тревожной мелодией,  постепенным усилением темпа и звука, говорящие о начале ВОВ. Характер произведения взволнованный («Нелегкий путь, еще чуть-чуть и догорят Войны пожары..»), передает чувства тревоги, страха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" y="321297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703960" cy="27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6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3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://s4.pic4you.ru/y2014/03-04/12216/4233486-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2691" y="282513"/>
            <a:ext cx="1080120" cy="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2050" y="420368"/>
            <a:ext cx="6926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Красота музыкального произведения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После громких звуков, мы вновь слышим ноты надежды, веры в Победу «Счастливый май, своих солдат встречай скорее», на данном отрезке можно увидеть динамику музыки и тембра. Каждая мелодия имеет свои штрихи, данная мелодия написана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стиле легато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стаккато.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2" y="2708920"/>
            <a:ext cx="3817490" cy="28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462777181_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65" y="2852935"/>
            <a:ext cx="4156215" cy="31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3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://s4.pic4you.ru/y2014/03-04/12216/4233486-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2691" y="282513"/>
            <a:ext cx="1080120" cy="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86221" y="420368"/>
            <a:ext cx="5998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произведения одного события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1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2" y="1005143"/>
            <a:ext cx="33572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UxRAJ6q3Z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0514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691" y="3308107"/>
            <a:ext cx="8075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Прослушав и просмотрев видеоклипы «О той весне», накатились слезы.  У каждого произведения есть что-то особенное. В первом, хоровом исполнении, чувствуется единство силы России, во втором-трио, передает тяжесть, боль, которая легла на русский народ во время ВОВ. Особенно тронуло то, что произведение исполняют дети, думаю эта благодарность нашим дедам и прадедам за мирное небо над головой.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первом видеоклипе понравилось, что показаны события тех суровых дней, которые дают понять нашему поколению, какими мы должны быть, нужно бороться до конца, именно участие детей, помогает понять, что мы-надежда будущего.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Во втором видеоклипе звучат вступительные слова и в это время к памятнику идут три хрупкие девушки, тем самым показывая, что беда коснулась каждого. 2 произведение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сурдопереводом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которое помогает людям с ОВЗ через мимику, жесты почувствовать мелодию. А в конце произведения символ «Пусть всегда будет солнце» говорит о надежде и вере в Победу, в лучшее.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90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Gulnara</dc:creator>
  <cp:lastModifiedBy>Gulnara</cp:lastModifiedBy>
  <cp:revision>35</cp:revision>
  <dcterms:created xsi:type="dcterms:W3CDTF">2018-03-09T15:44:53Z</dcterms:created>
  <dcterms:modified xsi:type="dcterms:W3CDTF">2018-03-12T19:22:32Z</dcterms:modified>
</cp:coreProperties>
</file>