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D241-0039-4FA0-BA63-81139EFD4310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7C27-1310-4C79-A543-5521FDFD74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6237312"/>
            <a:ext cx="540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 ученица 4а класса  </a:t>
            </a:r>
            <a:r>
              <a:rPr lang="ru-RU" dirty="0" err="1" smtClean="0">
                <a:solidFill>
                  <a:schemeClr val="bg1"/>
                </a:solidFill>
              </a:rPr>
              <a:t>Биктимирова</a:t>
            </a:r>
            <a:r>
              <a:rPr lang="ru-RU" dirty="0" smtClean="0">
                <a:solidFill>
                  <a:schemeClr val="bg1"/>
                </a:solidFill>
              </a:rPr>
              <a:t>  Азалия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67645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59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Эта песня - словно взгляд из настоящего глазами современных детей - на героическое прошлое их прадедов, нелёгкий путь к Победе в Великой Отечественной войне. Дети знают о той войне из фильмов, книг, из рассказов родственников. Почти у каждого в семье есть кто-то, кто не вернулся с войны.</a:t>
            </a:r>
          </a:p>
          <a:p>
            <a:r>
              <a:rPr lang="ru-RU" dirty="0"/>
              <a:t>Много и тех, кто пришел в родной дом с Победой.</a:t>
            </a:r>
          </a:p>
          <a:p>
            <a:r>
              <a:rPr lang="ru-RU" dirty="0"/>
              <a:t>В песне - надежда и вера в свою страну, благодарность за Великий подвиг солдат и офицеров.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accent2"/>
          </a:solidFill>
        </p:spPr>
        <p:txBody>
          <a:bodyPr/>
          <a:lstStyle/>
          <a:p>
            <a:r>
              <a:rPr lang="ru-RU" dirty="0"/>
              <a:t>Не могу спокойно слушать эту песню. До слез, до мурашек пробирает. Пожалуй, если бы она исполнялась взрослыми, то не была бы столь пронзительной и душещипательной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7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120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2018-03-11T11:09:51Z</dcterms:created>
  <dcterms:modified xsi:type="dcterms:W3CDTF">2018-03-11T11:34:11Z</dcterms:modified>
</cp:coreProperties>
</file>