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3" r:id="rId3"/>
    <p:sldId id="257" r:id="rId4"/>
    <p:sldId id="258" r:id="rId5"/>
    <p:sldId id="259" r:id="rId6"/>
    <p:sldId id="272" r:id="rId7"/>
    <p:sldId id="264" r:id="rId8"/>
    <p:sldId id="267" r:id="rId9"/>
    <p:sldId id="266" r:id="rId10"/>
    <p:sldId id="265" r:id="rId11"/>
    <p:sldId id="268" r:id="rId12"/>
    <p:sldId id="276" r:id="rId13"/>
    <p:sldId id="270" r:id="rId14"/>
    <p:sldId id="269" r:id="rId15"/>
    <p:sldId id="261" r:id="rId16"/>
    <p:sldId id="262" r:id="rId17"/>
    <p:sldId id="260" r:id="rId18"/>
    <p:sldId id="275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7\Desktop\Elena_Plotnikova_avtorskoe_ispolnenie_-_O_toj_vesne.mp3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Презентация песни</a:t>
            </a:r>
            <a:br>
              <a:rPr lang="ru-RU" b="1" i="1" dirty="0" smtClean="0"/>
            </a:br>
            <a:r>
              <a:rPr lang="ru-RU" b="1" i="1" dirty="0" smtClean="0"/>
              <a:t>«О той весне»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4143380"/>
            <a:ext cx="7772400" cy="2357454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/>
              <a:t>Теперь военные годы уходят всё дальше и дальше, с ними уходят и ветераны, всё дальше отодвигаются от нас родные, погибшие на фронте. </a:t>
            </a:r>
          </a:p>
          <a:p>
            <a:pPr algn="just"/>
            <a:r>
              <a:rPr lang="ru-RU" sz="2000" i="1" dirty="0" smtClean="0"/>
              <a:t>Для сегодняшних детей и молодежи они уже не деды, а прадеды. Но связь поколений не прерывается, она протягивается от прошлого в настоящее, через песни и шествия "Бессмертного полка", и это самое главное.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roserain.ru/d/995275/d/%D0%B3%D0%B2%D0%BE%D0%B7%D0%B4%D0%B8%D0%BA%D0%B0_%D0%BA%D1%80%D0%B0%D1%81%D0%BD%D0%B0%D1%8F7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87518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857232"/>
            <a:ext cx="20717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Счастливый май!..</a:t>
            </a:r>
            <a:br>
              <a:rPr lang="ru-RU" sz="2400" b="1" i="1" dirty="0" smtClean="0"/>
            </a:br>
            <a:r>
              <a:rPr lang="ru-RU" sz="2400" b="1" i="1" dirty="0" smtClean="0"/>
              <a:t>Любимый край,</a:t>
            </a:r>
            <a:br>
              <a:rPr lang="ru-RU" sz="2400" b="1" i="1" dirty="0" smtClean="0"/>
            </a:br>
            <a:r>
              <a:rPr lang="ru-RU" sz="2400" b="1" i="1" dirty="0" smtClean="0"/>
              <a:t>Своих солдат</a:t>
            </a:r>
            <a:br>
              <a:rPr lang="ru-RU" sz="2400" b="1" i="1" dirty="0" smtClean="0"/>
            </a:br>
            <a:r>
              <a:rPr lang="ru-RU" sz="2400" b="1" i="1" dirty="0" smtClean="0"/>
              <a:t>Встречай скорее!</a:t>
            </a:r>
            <a:br>
              <a:rPr lang="ru-RU" sz="2400" b="1" i="1" dirty="0" smtClean="0"/>
            </a:br>
            <a:r>
              <a:rPr lang="ru-RU" sz="2400" b="1" i="1" dirty="0" smtClean="0"/>
              <a:t>От ран, обид</a:t>
            </a:r>
            <a:br>
              <a:rPr lang="ru-RU" sz="2400" b="1" i="1" dirty="0" smtClean="0"/>
            </a:br>
            <a:r>
              <a:rPr lang="ru-RU" sz="2400" b="1" i="1" dirty="0" smtClean="0"/>
              <a:t>Земля дрожит.</a:t>
            </a:r>
            <a:br>
              <a:rPr lang="ru-RU" sz="2400" b="1" i="1" dirty="0" smtClean="0"/>
            </a:br>
            <a:r>
              <a:rPr lang="ru-RU" sz="2400" b="1" i="1" dirty="0" smtClean="0"/>
              <a:t>Теплом души</a:t>
            </a:r>
            <a:br>
              <a:rPr lang="ru-RU" sz="2400" b="1" i="1" dirty="0" smtClean="0"/>
            </a:br>
            <a:r>
              <a:rPr lang="ru-RU" sz="2400" b="1" i="1" dirty="0" smtClean="0"/>
              <a:t>Её согреем!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/>
          </a:p>
        </p:txBody>
      </p:sp>
      <p:pic>
        <p:nvPicPr>
          <p:cNvPr id="3074" name="Picture 2" descr="C:\Users\7\Desktop\школа\Айдар\акму\о той весне\getIma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85794"/>
            <a:ext cx="6429420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\Desktop\школа\Айдар\акму\о той весне\x_7770d0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718310"/>
            <a:ext cx="5257800" cy="40309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1785926"/>
            <a:ext cx="2857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 лихом бою,</a:t>
            </a:r>
            <a:br>
              <a:rPr lang="ru-RU" sz="2400" b="1" i="1" dirty="0" smtClean="0"/>
            </a:br>
            <a:r>
              <a:rPr lang="ru-RU" sz="2400" b="1" i="1" dirty="0" smtClean="0"/>
              <a:t>В чужом краю</a:t>
            </a:r>
            <a:br>
              <a:rPr lang="ru-RU" sz="2400" b="1" i="1" dirty="0" smtClean="0"/>
            </a:br>
            <a:r>
              <a:rPr lang="ru-RU" sz="2400" b="1" i="1" dirty="0" smtClean="0"/>
              <a:t>Пусть берегут</a:t>
            </a:r>
            <a:br>
              <a:rPr lang="ru-RU" sz="2400" b="1" i="1" dirty="0" smtClean="0"/>
            </a:br>
            <a:r>
              <a:rPr lang="ru-RU" sz="2400" b="1" i="1" dirty="0" smtClean="0"/>
              <a:t>Любовь и вера,</a:t>
            </a:r>
          </a:p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Чтоб больше их</a:t>
            </a:r>
            <a:br>
              <a:rPr lang="ru-RU" sz="2400" b="1" i="1" dirty="0" smtClean="0"/>
            </a:br>
            <a:r>
              <a:rPr lang="ru-RU" sz="2400" b="1" i="1" dirty="0" smtClean="0"/>
              <a:t>Пришло живых –</a:t>
            </a:r>
            <a:br>
              <a:rPr lang="ru-RU" sz="2400" b="1" i="1" dirty="0" smtClean="0"/>
            </a:br>
            <a:r>
              <a:rPr lang="ru-RU" sz="2400" b="1" i="1" dirty="0" smtClean="0"/>
              <a:t>И рядовых,</a:t>
            </a:r>
            <a:br>
              <a:rPr lang="ru-RU" sz="2400" b="1" i="1" dirty="0" smtClean="0"/>
            </a:br>
            <a:r>
              <a:rPr lang="ru-RU" sz="2400" b="1" i="1" dirty="0" smtClean="0"/>
              <a:t>И офицеров.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\Desktop\о той весне\396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8001056" cy="565458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142984"/>
            <a:ext cx="27146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И всё о той весне</a:t>
            </a:r>
            <a:br>
              <a:rPr lang="ru-RU" sz="2400" b="1" i="1" dirty="0" smtClean="0"/>
            </a:br>
            <a:r>
              <a:rPr lang="ru-RU" sz="2400" b="1" i="1" dirty="0" smtClean="0"/>
              <a:t>Увидел я во сне.</a:t>
            </a:r>
            <a:br>
              <a:rPr lang="ru-RU" sz="2400" b="1" i="1" dirty="0" smtClean="0"/>
            </a:br>
            <a:r>
              <a:rPr lang="ru-RU" sz="2400" b="1" i="1" dirty="0" smtClean="0"/>
              <a:t>Пришёл рассвет</a:t>
            </a:r>
            <a:br>
              <a:rPr lang="ru-RU" sz="2400" b="1" i="1" dirty="0" smtClean="0"/>
            </a:br>
            <a:r>
              <a:rPr lang="ru-RU" sz="2400" b="1" i="1" dirty="0" smtClean="0"/>
              <a:t>И миру улыбнулся, –</a:t>
            </a:r>
            <a:br>
              <a:rPr lang="ru-RU" sz="2400" b="1" i="1" dirty="0" smtClean="0"/>
            </a:br>
            <a:r>
              <a:rPr lang="ru-RU" sz="2400" b="1" i="1" dirty="0" smtClean="0"/>
              <a:t>Что вьюга отмела,</a:t>
            </a:r>
            <a:br>
              <a:rPr lang="ru-RU" sz="2400" b="1" i="1" dirty="0" smtClean="0"/>
            </a:br>
            <a:r>
              <a:rPr lang="ru-RU" sz="2400" b="1" i="1" dirty="0" smtClean="0"/>
              <a:t>Что верба расцвела</a:t>
            </a:r>
            <a:br>
              <a:rPr lang="ru-RU" sz="2400" b="1" i="1" dirty="0" smtClean="0"/>
            </a:br>
            <a:r>
              <a:rPr lang="ru-RU" sz="2400" b="1" i="1" dirty="0" smtClean="0"/>
              <a:t>И прадед мой с войны</a:t>
            </a:r>
            <a:br>
              <a:rPr lang="ru-RU" sz="2400" b="1" i="1" dirty="0" smtClean="0"/>
            </a:br>
            <a:r>
              <a:rPr lang="ru-RU" sz="2400" b="1" i="1" dirty="0" smtClean="0"/>
              <a:t>домой вернулся!..</a:t>
            </a:r>
            <a:endParaRPr lang="ru-RU" sz="2400" i="1" dirty="0"/>
          </a:p>
        </p:txBody>
      </p:sp>
      <p:pic>
        <p:nvPicPr>
          <p:cNvPr id="25604" name="Picture 4" descr="https://www.asienda.ru/data/originals/2017jul/18/36/699883_49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357298"/>
            <a:ext cx="5143536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3857628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В бой идут одни «старики»  (12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«Музыкальные краски»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4000528" cy="5286412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smtClean="0"/>
              <a:t>Темп музыки - умеренный...  Движение схоже с движением «Бессмертного полка»</a:t>
            </a:r>
          </a:p>
          <a:p>
            <a:pPr algn="just"/>
            <a:r>
              <a:rPr lang="ru-RU" sz="2400" i="1" dirty="0" smtClean="0"/>
              <a:t>Динамика </a:t>
            </a:r>
            <a:r>
              <a:rPr lang="ru-RU" sz="2400" i="1" dirty="0" smtClean="0"/>
              <a:t>проявляется в припеве песни, </a:t>
            </a:r>
            <a:r>
              <a:rPr lang="ru-RU" sz="2400" i="1" dirty="0" smtClean="0"/>
              <a:t>с приближением героя</a:t>
            </a:r>
          </a:p>
          <a:p>
            <a:pPr algn="just"/>
            <a:r>
              <a:rPr lang="ru-RU" sz="2400" i="1" dirty="0" smtClean="0"/>
              <a:t>В основном  - минорный лад, создается грустное </a:t>
            </a:r>
            <a:r>
              <a:rPr lang="ru-RU" sz="2400" i="1" dirty="0" smtClean="0"/>
              <a:t>настроение</a:t>
            </a:r>
            <a:endParaRPr lang="ru-RU" sz="2400" i="1" dirty="0" smtClean="0"/>
          </a:p>
          <a:p>
            <a:pPr algn="just"/>
            <a:r>
              <a:rPr lang="ru-RU" sz="2400" i="1" dirty="0" smtClean="0"/>
              <a:t>Характер  мелодии - задумчивый (в какой-то степени)</a:t>
            </a:r>
            <a:endParaRPr lang="ru-RU" sz="2400" i="1" dirty="0"/>
          </a:p>
        </p:txBody>
      </p:sp>
      <p:pic>
        <p:nvPicPr>
          <p:cNvPr id="4" name="Рисунок 3" descr="В ожидании  Дня Великой Победы  на российских ТВ-каналах появилась песня  «О той весне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08"/>
            <a:ext cx="41434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215370" cy="42862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i="1" dirty="0" smtClean="0"/>
              <a:t>Мы прослушали песню «О той весне» в исполнении московского вокального коллектива «</a:t>
            </a:r>
            <a:r>
              <a:rPr lang="ru-RU" sz="2400" i="1" dirty="0" err="1" smtClean="0"/>
              <a:t>МультиКейс</a:t>
            </a:r>
            <a:r>
              <a:rPr lang="ru-RU" sz="2400" i="1" dirty="0" smtClean="0"/>
              <a:t>» и в исполнении самого автора Елены Ильиничны Плотниковой</a:t>
            </a:r>
          </a:p>
          <a:p>
            <a:pPr algn="just"/>
            <a:r>
              <a:rPr lang="ru-RU" sz="2400" i="1" dirty="0" smtClean="0"/>
              <a:t>Песня, особенно в исполнении детей, до слез трогает душу</a:t>
            </a:r>
          </a:p>
          <a:p>
            <a:pPr algn="just"/>
            <a:r>
              <a:rPr lang="ru-RU" sz="2400" i="1" dirty="0" smtClean="0"/>
              <a:t>«О той весне» – современная песня о Великой Отечественной войне</a:t>
            </a:r>
          </a:p>
          <a:p>
            <a:pPr algn="just"/>
            <a:r>
              <a:rPr lang="ru-RU" sz="2400" i="1" dirty="0" smtClean="0"/>
              <a:t>В песне – надежда и вера в свою страну, благодарность за Великий подвиг солдат и офицеров</a:t>
            </a:r>
          </a:p>
          <a:p>
            <a:pPr algn="just"/>
            <a:r>
              <a:rPr lang="ru-RU" sz="2400" i="1" dirty="0" smtClean="0"/>
              <a:t>Мне очень понравились и музыка, и стихи песни </a:t>
            </a:r>
            <a:endParaRPr lang="ru-RU" sz="2400" i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.ytimg.com/vi/UiF1GtdzetU/maxresdefaul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80010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Elena_Plotnikova_avtorskoe_ispolnenie_-_O_toj_ves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intemgs.ru/img.php?aHR0cDovL2NzNjE4NDE4LnZrLm1lL3Y2MTg0MTgyNzMvODE1ZC8tSnBJV0VrY293Zy5qcGc=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7866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5008" y="3500438"/>
            <a:ext cx="3214710" cy="3143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Работу выполнил:</a:t>
            </a:r>
          </a:p>
          <a:p>
            <a:pPr algn="just">
              <a:buNone/>
            </a:pPr>
            <a:r>
              <a:rPr lang="ru-RU" sz="1800" dirty="0" smtClean="0"/>
              <a:t>Мухтаров Айдар</a:t>
            </a:r>
          </a:p>
          <a:p>
            <a:pPr algn="just">
              <a:buNone/>
            </a:pPr>
            <a:r>
              <a:rPr lang="ru-RU" sz="1800" dirty="0" smtClean="0"/>
              <a:t>Ученик 2 класса </a:t>
            </a:r>
          </a:p>
          <a:p>
            <a:pPr algn="just">
              <a:buNone/>
            </a:pPr>
            <a:r>
              <a:rPr lang="ru-RU" sz="1800" dirty="0" smtClean="0"/>
              <a:t>МБОУ СОШ №7</a:t>
            </a:r>
          </a:p>
          <a:p>
            <a:pPr algn="just">
              <a:buNone/>
            </a:pPr>
            <a:r>
              <a:rPr lang="ru-RU" sz="1800" dirty="0" smtClean="0"/>
              <a:t> г. Туймазы </a:t>
            </a:r>
          </a:p>
          <a:p>
            <a:pPr algn="just">
              <a:buNone/>
            </a:pPr>
            <a:r>
              <a:rPr lang="ru-RU" sz="1800" dirty="0" smtClean="0"/>
              <a:t>Республики Башкортостан</a:t>
            </a:r>
          </a:p>
          <a:p>
            <a:pPr algn="just">
              <a:buNone/>
            </a:pPr>
            <a:r>
              <a:rPr lang="ru-RU" sz="1800" dirty="0" smtClean="0"/>
              <a:t>Руководитель:</a:t>
            </a:r>
          </a:p>
          <a:p>
            <a:pPr algn="just">
              <a:buNone/>
            </a:pPr>
            <a:r>
              <a:rPr lang="ru-RU" sz="1800" dirty="0" smtClean="0"/>
              <a:t>Челпанова О.М.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roserain.ru/d/995275/d/%D0%B3%D0%B2%D0%BE%D0%B7%D0%B4%D0%B8%D0%BA%D0%B0_%D0%BA%D1%80%D0%B0%D1%81%D0%BD%D0%B0%D1%8F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500043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Текст песни</a:t>
            </a:r>
            <a:endParaRPr lang="ru-RU" sz="2400" i="1" dirty="0"/>
          </a:p>
        </p:txBody>
      </p:sp>
      <p:pic>
        <p:nvPicPr>
          <p:cNvPr id="1026" name="Picture 2" descr="C:\Users\7\Desktop\о той весне\img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92"/>
            <a:ext cx="6786610" cy="42148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92867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</a:t>
            </a:r>
            <a:r>
              <a:rPr lang="ru-RU" i="1" dirty="0" smtClean="0"/>
              <a:t>С чего начинается песня? Талантливые стихи и яркий музыкальный фрагмент, который внезапно приходит к автору? Наверное бывает по-разному: иногда произведение рождается от стиха, а порой песня начинается с придуманной яркой музыкальной фразы.</a:t>
            </a:r>
            <a:endParaRPr lang="ru-RU" i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8158162" cy="4025921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smtClean="0"/>
              <a:t>Песня           </a:t>
            </a:r>
            <a:r>
              <a:rPr lang="ru-RU" sz="2800" b="1" i="1" dirty="0" smtClean="0"/>
              <a:t>«О той весне» </a:t>
            </a:r>
          </a:p>
          <a:p>
            <a:pPr algn="just"/>
            <a:r>
              <a:rPr lang="ru-RU" sz="2400" i="1" dirty="0" smtClean="0"/>
              <a:t>Композитор и автор стихов Елена Плотникова </a:t>
            </a:r>
          </a:p>
          <a:p>
            <a:pPr algn="just"/>
            <a:r>
              <a:rPr lang="ru-RU" sz="2400" i="1" dirty="0" smtClean="0"/>
              <a:t>Год создания –2009</a:t>
            </a:r>
            <a:endParaRPr lang="ru-RU" sz="2400" i="1" dirty="0"/>
          </a:p>
        </p:txBody>
      </p:sp>
      <p:pic>
        <p:nvPicPr>
          <p:cNvPr id="6" name="Рисунок 5" descr="http://roserain.ru/d/995275/d/%D0%B3%D0%B2%D0%BE%D0%B7%D0%B4%D0%B8%D0%BA%D0%B0_%D0%BA%D1%80%D0%B0%D1%81%D0%BD%D0%B0%D1%8F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5"/>
            <a:ext cx="735811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История создания музыкального произведения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i="1" dirty="0" smtClean="0"/>
              <a:t>Песня "О той весне"  - словно взгляд из настоящего глазами современных детей - на героическое прошлое их прадедов, их нелёгкий путь к Победе в Великой Отечественной войне. Дети знают о Великой Отечественной войне из фильмов, книг, из рассказов родственников. Почти у каждого в семье есть кто-то, кто не вернулся с войны. Есть и те, кто пришел в родной дом с Победой. Дед и прадед автора песни Елены Ильиничны воевали, дед Николай Николаевич Плотников дошел до Берлина, прадед Фёдор Павлович Пугачев, ушедший на войну 23 июня 41-го, погиб в 1942 году. В песне - надежда и вера в свою страну, благодарность за Великий подвиг солдат и офицеров.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История  музыкального произведения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115328" cy="45720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800" i="1" dirty="0" smtClean="0"/>
              <a:t>Первое исполнение песни принадлежит московскому вокальному коллективу "</a:t>
            </a:r>
            <a:r>
              <a:rPr lang="ru-RU" sz="3800" i="1" dirty="0" err="1" smtClean="0"/>
              <a:t>МультиКейс</a:t>
            </a:r>
            <a:r>
              <a:rPr lang="ru-RU" sz="3800" i="1" dirty="0" smtClean="0"/>
              <a:t>, руководит которым Елена Ильинична Плотникова (композитор, педагог Высшей категории, Лауреат музыкальных конкурсов, автор поэтических сборников). С 2009 года песня звучит на многих концертах и конкурсах по всей стране и за рубежом.</a:t>
            </a:r>
          </a:p>
          <a:p>
            <a:pPr algn="just"/>
            <a:r>
              <a:rPr lang="ru-RU" sz="3800" i="1" dirty="0" smtClean="0"/>
              <a:t>9 мая 2015 года во Владикавказе состоялся Юбилейный Парад Победы, на котором прозвучала песня «О той весне» в исполнении Муниципального хора мальчиков. Песня также сопровождала шествие Бессмертного полка и прозвучала очень мощно и пронзительно от имени Правнуков Великой Победы. К Юбилею Победы в мае 2015 года на Пятом Российском Федеральном телеканале снят клип на песню "О той весне" режиссера Бориса </a:t>
            </a:r>
            <a:r>
              <a:rPr lang="ru-RU" sz="3800" i="1" dirty="0" err="1" smtClean="0"/>
              <a:t>Деденёва</a:t>
            </a:r>
            <a:r>
              <a:rPr lang="ru-RU" sz="3800" i="1" dirty="0" smtClean="0"/>
              <a:t> с участием взрослых и юных артистов, получивший множество отзывов от людей разных возрастов и профессий.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Отзывы от слушателей песни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285860"/>
            <a:ext cx="7772400" cy="3214710"/>
          </a:xfrm>
        </p:spPr>
        <p:txBody>
          <a:bodyPr/>
          <a:lstStyle/>
          <a:p>
            <a:pPr algn="just"/>
            <a:r>
              <a:rPr lang="ru-RU" sz="2000" i="1" dirty="0" smtClean="0"/>
              <a:t>Елена, огромное спасибо Вам за эту песню. Слова, музыка, исполнение, клип и все это глубоко трогает душу. </a:t>
            </a:r>
          </a:p>
          <a:p>
            <a:pPr algn="just"/>
            <a:r>
              <a:rPr lang="ru-RU" sz="2000" i="1" dirty="0" smtClean="0"/>
              <a:t>Невольно слезы скатываются каждый раз, когда слушаем эту песню. Спасибо Вам за этот весомый вклад в воспитание подрастающего поколения. </a:t>
            </a:r>
          </a:p>
          <a:p>
            <a:pPr algn="just"/>
            <a:r>
              <a:rPr lang="ru-RU" sz="2000" i="1" dirty="0" smtClean="0"/>
              <a:t>Мы в вечном долгу перед каждым героем фронта и тыла, кто отдал свою жизнь и ради нас живущих и наших потомков!</a:t>
            </a:r>
          </a:p>
          <a:p>
            <a:endParaRPr lang="ru-RU" dirty="0"/>
          </a:p>
        </p:txBody>
      </p:sp>
      <p:pic>
        <p:nvPicPr>
          <p:cNvPr id="4" name="Содержимое 3" descr="http://roserain.ru/d/995275/d/%D0%B3%D0%B2%D0%BE%D0%B7%D0%B4%D0%B8%D0%BA%D0%B0_%D0%BA%D1%80%D0%B0%D1%81%D0%BD%D0%B0%D1%8F7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857628"/>
            <a:ext cx="709521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zkan.com.ua/wp-content/uploads/a/images_30/kto_avtor_pesni_quoti_vsyo_o_toj_vesnequot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33350"/>
            <a:ext cx="47625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- «Только вернись живой»</a:t>
            </a:r>
            <a:endParaRPr lang="ru-RU" sz="2400" i="1" dirty="0"/>
          </a:p>
        </p:txBody>
      </p:sp>
      <p:pic>
        <p:nvPicPr>
          <p:cNvPr id="1026" name="Picture 2" descr="C:\Users\7\Desktop\о той весне\1624368-6306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0772" y="1714488"/>
            <a:ext cx="6459655" cy="430531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59099" y="642918"/>
            <a:ext cx="2055463" cy="561505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Кино идет –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Воюет взвод.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Далёкий год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На плёнке старой.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Нелёгкий путь –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Ещё чуть-чуть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И догорят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Войны пожары.</a:t>
            </a:r>
            <a:r>
              <a:rPr lang="ru-RU" sz="2400" i="1" dirty="0" smtClean="0">
                <a:latin typeface="+mn-lt"/>
              </a:rPr>
              <a:t/>
            </a:r>
            <a:br>
              <a:rPr lang="ru-RU" sz="2400" i="1" dirty="0" smtClean="0">
                <a:latin typeface="+mn-lt"/>
              </a:rPr>
            </a:br>
            <a:endParaRPr lang="ru-RU" sz="2400" i="1" dirty="0">
              <a:latin typeface="+mn-lt"/>
            </a:endParaRPr>
          </a:p>
        </p:txBody>
      </p:sp>
      <p:pic>
        <p:nvPicPr>
          <p:cNvPr id="2050" name="Picture 2" descr="C:\Users\7\Desktop\о той весне\7139_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857232"/>
            <a:ext cx="6072230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276</TotalTime>
  <Words>620</Words>
  <PresentationFormat>Экран (4:3)</PresentationFormat>
  <Paragraphs>42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Презентация песни «О той весне»</vt:lpstr>
      <vt:lpstr>Текст песни</vt:lpstr>
      <vt:lpstr>Слайд 3</vt:lpstr>
      <vt:lpstr>История создания музыкального произведения</vt:lpstr>
      <vt:lpstr>История  музыкального произведения</vt:lpstr>
      <vt:lpstr>Отзывы от слушателей песни</vt:lpstr>
      <vt:lpstr>Слайд 7</vt:lpstr>
      <vt:lpstr>- «Только вернись живой»</vt:lpstr>
      <vt:lpstr>Кино идет – Воюет взвод. Далёкий год На плёнке старой. Нелёгкий путь – Ещё чуть-чуть И догорят Войны пожары. </vt:lpstr>
      <vt:lpstr>Слайд 10</vt:lpstr>
      <vt:lpstr>Слайд 11</vt:lpstr>
      <vt:lpstr>Слайд 12</vt:lpstr>
      <vt:lpstr>Слайд 13</vt:lpstr>
      <vt:lpstr>Слайд 14</vt:lpstr>
      <vt:lpstr>«Музыкальные краски»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Крылатые качели</dc:title>
  <dc:creator>7</dc:creator>
  <cp:lastModifiedBy>7</cp:lastModifiedBy>
  <cp:revision>36</cp:revision>
  <dcterms:created xsi:type="dcterms:W3CDTF">2018-01-23T14:45:29Z</dcterms:created>
  <dcterms:modified xsi:type="dcterms:W3CDTF">2018-03-10T17:23:29Z</dcterms:modified>
</cp:coreProperties>
</file>