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4" r:id="rId6"/>
    <p:sldId id="260" r:id="rId7"/>
    <p:sldId id="265" r:id="rId8"/>
    <p:sldId id="262" r:id="rId9"/>
    <p:sldId id="263" r:id="rId10"/>
    <p:sldId id="268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932D5-B8AB-4491-91D0-00AB60C7C6E2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BE5D9-5560-46B9-98D2-C1AD77D5C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6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BE5D9-5560-46B9-98D2-C1AD77D5C0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39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BE5D9-5560-46B9-98D2-C1AD77D5C0A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4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5AEA8AC-E05D-4EFB-949C-6A30EBC5572E}" type="datetimeFigureOut">
              <a:rPr lang="ru-RU" smtClean="0"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0EA7C47-A357-446C-BD1D-C97381991AC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panose="020F0704030504030204" pitchFamily="34" charset="0"/>
              </a:rPr>
              <a:t>“</a:t>
            </a:r>
            <a:r>
              <a:rPr lang="ru-RU" dirty="0" smtClean="0"/>
              <a:t>О той весне</a:t>
            </a:r>
            <a:r>
              <a:rPr lang="en-US" dirty="0" smtClean="0">
                <a:latin typeface="Arial Rounded MT Bold" panose="020F0704030504030204" pitchFamily="34" charset="0"/>
              </a:rPr>
              <a:t>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24170" cy="688712"/>
          </a:xfrm>
        </p:spPr>
        <p:txBody>
          <a:bodyPr/>
          <a:lstStyle/>
          <a:p>
            <a:r>
              <a:rPr lang="ru-RU" dirty="0" smtClean="0"/>
              <a:t>Выполнила</a:t>
            </a:r>
            <a:r>
              <a:rPr lang="en-US" dirty="0" smtClean="0">
                <a:latin typeface="French Script MT" panose="03020402040607040605" pitchFamily="66" charset="0"/>
              </a:rPr>
              <a:t>:</a:t>
            </a:r>
            <a:r>
              <a:rPr lang="ru-RU" dirty="0" err="1" smtClean="0"/>
              <a:t>Тимербаева</a:t>
            </a:r>
            <a:r>
              <a:rPr lang="ru-RU" dirty="0" smtClean="0"/>
              <a:t> </a:t>
            </a:r>
            <a:r>
              <a:rPr lang="ru-RU" dirty="0" err="1" smtClean="0"/>
              <a:t>Илюза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"/>
    </mc:Choice>
    <mc:Fallback xmlns="">
      <p:transition spd="slow" advTm="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Елена Плотникова - О той весне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57600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2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84"/>
    </mc:Choice>
    <mc:Fallback xmlns="">
      <p:transition spd="slow" advTm="258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7"/>
            <a:ext cx="5472608" cy="314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9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7"/>
    </mc:Choice>
    <mc:Fallback xmlns="">
      <p:transition spd="slow" advTm="1626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620982" y="58188"/>
            <a:ext cx="6400800" cy="4184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ru-RU" dirty="0" smtClean="0"/>
              <a:t>Нашей семье эта песня тоже очень близка. Ведь  моя бабушка 1934 года рождения и в ту весну ей, как и мне было 10 лет. Она много  рассказывала, что пережили в годы войны. У нее на войну ушли сразу 3 брата. Один брат был разведчиком и когда брали языка сам попал в плен, а дома получили письмо, как без известий пропал. Почти через год от него получили письмо, что он жив и смог убежать. Второй брат еще в 43 вернулся без ноги. Третий же провоевав всю войну, встретив день Победы в Берлине попал в крушение поезда, когда возвращался домой. А дома в ту Весну его очень, очень ждали. Ведь он отправил был весточку, что едет домой, что сильно соскучился и что есть у него даже подарочек своей любимой сестренке (моей бабушке).</a:t>
            </a:r>
          </a:p>
          <a:p>
            <a:pPr indent="0">
              <a:buNone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8"/>
    </mc:Choice>
    <mc:Fallback xmlns="">
      <p:transition spd="slow" advTm="25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-207818"/>
            <a:ext cx="6400800" cy="1662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Да я знаю  какой ценой досталась нашим предкам наше СЧАСТЛИВОЕ детство.</a:t>
            </a:r>
          </a:p>
          <a:p>
            <a:r>
              <a:rPr lang="ru-RU" dirty="0" smtClean="0"/>
              <a:t>Да я знаю, что пережили  ДЕТИ тех времен.</a:t>
            </a:r>
          </a:p>
          <a:p>
            <a:r>
              <a:rPr lang="ru-RU" dirty="0" smtClean="0"/>
              <a:t>Да я знаю как они ждали ту ВЕСНУ, на что надеялись и о чем мечтали.</a:t>
            </a:r>
          </a:p>
          <a:p>
            <a:r>
              <a:rPr lang="ru-RU" dirty="0" smtClean="0"/>
              <a:t>Да каждое слово этой песни это ПРАВДА и музыка ее будто бы льется из глубины души.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2"/>
    </mc:Choice>
    <mc:Fallback xmlns="">
      <p:transition spd="slow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182" y="1268760"/>
            <a:ext cx="6317673" cy="648071"/>
          </a:xfrm>
        </p:spPr>
        <p:txBody>
          <a:bodyPr>
            <a:normAutofit/>
          </a:bodyPr>
          <a:lstStyle/>
          <a:p>
            <a:r>
              <a:rPr lang="ru-RU" dirty="0" smtClean="0"/>
              <a:t>Об авторе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291264" cy="60486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2492896"/>
            <a:ext cx="475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/>
              <a:t> </a:t>
            </a:r>
            <a:r>
              <a:rPr lang="ru-RU" sz="1200" dirty="0" smtClean="0"/>
              <a:t>Елена Ильинична –композитор, педагог Высшей категории, Лауреат Первое исполнение музыкальных конкурсов, автор поэтических сборников,  педагог дополнительного образования Высшей квалификационной категории в музыкальных коллективах с большим опытом работы,</a:t>
            </a:r>
          </a:p>
          <a:p>
            <a:r>
              <a:rPr lang="ru-RU" sz="1200" dirty="0" smtClean="0"/>
              <a:t>закончила курсы повышения квалификации «Сценарно-режиссерское мастерство» и «Модель профессиональной деятельности педагогов дополнительного образования». Лауреат и обладатель специальных дипломов жюри конкурса педагогического мастерства "Признание" в номинациях "Мастер-виртуоз" и "Учитель-ученик".</a:t>
            </a:r>
          </a:p>
          <a:p>
            <a:r>
              <a:rPr lang="ru-RU" sz="1200" dirty="0" smtClean="0"/>
              <a:t>Елена Плотникова автор музыки и текстов песен, Лауреат Международных конкурсов в номинации «Композитор».</a:t>
            </a:r>
          </a:p>
          <a:p>
            <a:endParaRPr lang="ru-RU" sz="1200" dirty="0" smtClean="0"/>
          </a:p>
          <a:p>
            <a:r>
              <a:rPr lang="ru-RU" sz="1200" dirty="0" smtClean="0"/>
              <a:t>Ее песни звучат в теле- и радио-эфирах, она автор гимнов многих творческих фестивалей, в Москве вышли сборники стихов </a:t>
            </a:r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216024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2"/>
    </mc:Choice>
    <mc:Fallback xmlns="">
      <p:transition spd="slow" advTm="1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034936"/>
            <a:ext cx="5131296" cy="457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Елена ПЛОТНИКОВА поделилась:   	</a:t>
            </a:r>
          </a:p>
          <a:p>
            <a:pPr marL="0" indent="0">
              <a:buNone/>
            </a:pPr>
            <a:r>
              <a:rPr lang="ru-RU" dirty="0" smtClean="0"/>
              <a:t>«Сложно сказать, что рождается первым – музыка или стихи. Для меня творчество началось с написания песен под аккомпанемент гитары, в этом случае музыка и слова приходят практически одновременно. Возникает идея стиха – достаточно взять в руки гитару, и в сознании возникает созвучная мелодия. Но бывает по-разному: иногда произведение рождается от стиха, а порой песня начинается с придуманной яркой музыкальной фразы.</a:t>
            </a:r>
          </a:p>
          <a:p>
            <a:pPr marL="0" indent="0">
              <a:buNone/>
            </a:pPr>
            <a:r>
              <a:rPr lang="ru-RU" dirty="0" smtClean="0"/>
              <a:t>Больше всего меня вдохновляет красота природы; хочется выразить своё отношение и любовь к русской земле, к своей Родине. Часто вдохновляешься тёплыми чувствами к людям, которые хочется выразить в песне: добротой, благодарностью – как, например, в песне «О той ВЕСНЕ»» 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2"/>
    </mc:Choice>
    <mc:Fallback xmlns="">
      <p:transition spd="slow" advTm="1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создания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204864"/>
            <a:ext cx="7128792" cy="3456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 smtClean="0"/>
              <a:t>Песня "О той весне" написана в самом начале 21 века - автор стихов и музыки Елена Ильинична Плотникова . </a:t>
            </a:r>
          </a:p>
          <a:p>
            <a:pPr marL="0" indent="0">
              <a:buNone/>
            </a:pPr>
            <a:r>
              <a:rPr lang="ru-RU" sz="1200" dirty="0" smtClean="0"/>
              <a:t>Годы создания – 2008-2009. Эта песня - словно взгляд из настоящего глазами современных детей - на героическое прошлое их прадедов, нелёгкий путь к Победе в Великой Отечественной войне. Дети знают о той войне из фильмов, книг, из рассказов родственников. Почти у каждого в семье есть кто-то, кто не вернулся с войны. Много и тех, кто пришел в родной дом с Победой. Дед и прадед автора песни Елены Ильиничны воевали, дед Николай Николаевич Плотников дошел до Берлина, прадед Фёдор Павлович Пугачев, ушедший на вону 23 июня 41-го, погиб в 1942 году</a:t>
            </a:r>
          </a:p>
          <a:p>
            <a:pPr marL="0" indent="0">
              <a:buNone/>
            </a:pPr>
            <a:r>
              <a:rPr lang="ru-RU" sz="1200" dirty="0" smtClean="0"/>
              <a:t>В песне - надежда и вера в свою страну, благодарность за Великий подвиг солдат и офицеров. Первое исполнение песни принадлежит московскому вокальному коллективу "</a:t>
            </a:r>
            <a:r>
              <a:rPr lang="ru-RU" sz="1200" dirty="0" err="1" smtClean="0"/>
              <a:t>МультиКейс</a:t>
            </a:r>
            <a:r>
              <a:rPr lang="ru-RU" sz="1200" dirty="0" smtClean="0"/>
              <a:t>", руководит которым Елена Ильинична Плотникова. 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1"/>
    </mc:Choice>
    <mc:Fallback xmlns="">
      <p:transition spd="slow" advTm="1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371600" y="-207818"/>
            <a:ext cx="6400800" cy="2078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Елена Плотникова и «МультиКейс»: Мы любим петь!   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619756"/>
            <a:ext cx="3901440" cy="2685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2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"/>
    </mc:Choice>
    <mc:Fallback xmlns="">
      <p:transition spd="slow" advTm="551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371600" y="-459432"/>
            <a:ext cx="6400800" cy="17548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0">
              <a:buNone/>
            </a:pPr>
            <a:r>
              <a:rPr lang="ru-RU" dirty="0"/>
              <a:t>А самое значимое для нашего коллектива событие - накануне Дня Победы в программах 5-го канала (Федеральное ТВ) звучала наша песня «О той весне», посвящённая ветеранам. Песня получила очень много тёплых искренних отзывов от людей разных профессий, стран и возрастов! Я как руководитель, автор песни и ансамбль «</a:t>
            </a:r>
            <a:r>
              <a:rPr lang="ru-RU" dirty="0" err="1"/>
              <a:t>МультиКейс</a:t>
            </a:r>
            <a:r>
              <a:rPr lang="ru-RU" dirty="0"/>
              <a:t>» получили Благодарственное письмо от генерального директора 5-го канала за большой вклад в развитие военно-патриотической песни.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1"/>
    </mc:Choice>
    <mc:Fallback xmlns="">
      <p:transition spd="slow" advTm="1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46" y="2438400"/>
            <a:ext cx="419150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8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"/>
    </mc:Choice>
    <mc:Fallback xmlns="">
      <p:transition spd="slow" advTm="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350965" y="1163781"/>
            <a:ext cx="6400800" cy="722001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420888"/>
            <a:ext cx="6400800" cy="3048001"/>
          </a:xfrm>
        </p:spPr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ru-RU" dirty="0"/>
              <a:t>В этой песне мелодия является душой композиции, она позволяет понять настроение произведения и передать чувства грусти, мелодия плавная. </a:t>
            </a:r>
          </a:p>
          <a:p>
            <a:pPr indent="0">
              <a:buNone/>
            </a:pPr>
            <a:r>
              <a:rPr lang="ru-RU" dirty="0"/>
              <a:t>Темп  умеренный (анданте) и спокойный.</a:t>
            </a:r>
          </a:p>
          <a:p>
            <a:pPr indent="0">
              <a:buNone/>
            </a:pPr>
            <a:r>
              <a:rPr lang="ru-RU" dirty="0"/>
              <a:t>Настроение и движение музыки -  ритм  спокойный и равномерный. </a:t>
            </a:r>
          </a:p>
          <a:p>
            <a:pPr indent="0">
              <a:buNone/>
            </a:pPr>
            <a:r>
              <a:rPr lang="ru-RU" dirty="0"/>
              <a:t>Лад в песне определяет её направление -  это минор, то есть печальная, грустная. </a:t>
            </a:r>
          </a:p>
          <a:p>
            <a:pPr indent="0">
              <a:buNone/>
            </a:pPr>
            <a:r>
              <a:rPr lang="ru-RU" dirty="0"/>
              <a:t>Тембр окрашивает нашу песню в военные темные тона и в то же время весенние светлые тона наполненные долгожданной победой, о которых мы к нашему </a:t>
            </a:r>
            <a:r>
              <a:rPr lang="ru-RU" dirty="0" smtClean="0"/>
              <a:t>счастью </a:t>
            </a:r>
            <a:r>
              <a:rPr lang="ru-RU" dirty="0"/>
              <a:t>знаем только из кинофильмов и книг. </a:t>
            </a:r>
          </a:p>
        </p:txBody>
      </p:sp>
    </p:spTree>
    <p:extLst>
      <p:ext uri="{BB962C8B-B14F-4D97-AF65-F5344CB8AC3E}">
        <p14:creationId xmlns:p14="http://schemas.microsoft.com/office/powerpoint/2010/main" val="8231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7"/>
    </mc:Choice>
    <mc:Fallback xmlns="">
      <p:transition spd="slow" advTm="109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349486"/>
            <a:ext cx="6400800" cy="349486"/>
          </a:xfrm>
        </p:spPr>
        <p:txBody>
          <a:bodyPr>
            <a:normAutofit/>
          </a:bodyPr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204864"/>
            <a:ext cx="6400800" cy="2962881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Рассматривая </a:t>
            </a:r>
            <a:r>
              <a:rPr lang="ru-RU" sz="1600" dirty="0"/>
              <a:t>предоставленные для сравнения </a:t>
            </a:r>
            <a:r>
              <a:rPr lang="ru-RU" sz="1600" dirty="0" err="1"/>
              <a:t>ведиоклип</a:t>
            </a:r>
            <a:r>
              <a:rPr lang="ru-RU" sz="1600" dirty="0"/>
              <a:t> исполнения песни ансамбля «</a:t>
            </a:r>
            <a:r>
              <a:rPr lang="ru-RU" sz="1600" dirty="0" err="1"/>
              <a:t>МультиКейс</a:t>
            </a:r>
            <a:r>
              <a:rPr lang="ru-RU" sz="1600" dirty="0"/>
              <a:t>» </a:t>
            </a:r>
            <a:r>
              <a:rPr lang="ru-RU" sz="1600" dirty="0" smtClean="0"/>
              <a:t>и исполнения </a:t>
            </a:r>
            <a:r>
              <a:rPr lang="ru-RU" sz="1600" dirty="0"/>
              <a:t>песни </a:t>
            </a:r>
            <a:r>
              <a:rPr lang="ru-RU" sz="1600" dirty="0" err="1"/>
              <a:t>девченками</a:t>
            </a:r>
            <a:r>
              <a:rPr lang="ru-RU" sz="1600" dirty="0"/>
              <a:t>:  </a:t>
            </a:r>
            <a:r>
              <a:rPr lang="ru-RU" sz="1600" dirty="0" err="1"/>
              <a:t>Ангелинойа</a:t>
            </a:r>
            <a:r>
              <a:rPr lang="ru-RU" sz="1600" dirty="0"/>
              <a:t> </a:t>
            </a:r>
            <a:r>
              <a:rPr lang="ru-RU" sz="1600" dirty="0" err="1"/>
              <a:t>Варгановой</a:t>
            </a:r>
            <a:r>
              <a:rPr lang="ru-RU" sz="1600" dirty="0" smtClean="0"/>
              <a:t>, Александрой </a:t>
            </a:r>
            <a:r>
              <a:rPr lang="ru-RU" sz="1600" dirty="0" err="1"/>
              <a:t>Пешиной</a:t>
            </a:r>
            <a:r>
              <a:rPr lang="ru-RU" sz="1600" dirty="0"/>
              <a:t> и  Ангелиной   Кудринской, я очень затрудняюсь сравнивать, точнее не могу выбрать лучшее из них. В первом вроде бы все сюжеты о </a:t>
            </a:r>
            <a:r>
              <a:rPr lang="ru-RU" sz="1600" dirty="0" smtClean="0"/>
              <a:t>чем </a:t>
            </a:r>
            <a:r>
              <a:rPr lang="ru-RU" sz="1600" dirty="0"/>
              <a:t>поется в песне проходят перед нашими глазами. Во втором случае эту песню слушаешь не только ты, но могут увидеть и люди с ограниченными </a:t>
            </a:r>
            <a:r>
              <a:rPr lang="ru-RU" sz="1600" dirty="0" smtClean="0"/>
              <a:t>возможностями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4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9"/>
    </mc:Choice>
    <mc:Fallback xmlns="">
      <p:transition spd="slow" advTm="16199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Другая 3">
      <a:dk1>
        <a:srgbClr val="BF0000"/>
      </a:dk1>
      <a:lt1>
        <a:srgbClr val="20F420"/>
      </a:lt1>
      <a:dk2>
        <a:srgbClr val="04617B"/>
      </a:dk2>
      <a:lt2>
        <a:srgbClr val="7030A0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FF0000"/>
      </a:accent5>
      <a:accent6>
        <a:srgbClr val="99FF33"/>
      </a:accent6>
      <a:hlink>
        <a:srgbClr val="F49100"/>
      </a:hlink>
      <a:folHlink>
        <a:srgbClr val="20F420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229</TotalTime>
  <Words>737</Words>
  <Application>Microsoft Office PowerPoint</Application>
  <PresentationFormat>Экран (4:3)</PresentationFormat>
  <Paragraphs>37</Paragraphs>
  <Slides>13</Slides>
  <Notes>2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Кутюр</vt:lpstr>
      <vt:lpstr>“О той весне”</vt:lpstr>
      <vt:lpstr>Об авторе</vt:lpstr>
      <vt:lpstr>.</vt:lpstr>
      <vt:lpstr>История создания</vt:lpstr>
      <vt:lpstr>Презентация PowerPoint</vt:lpstr>
      <vt:lpstr>Презентация PowerPoint</vt:lpstr>
      <vt:lpstr>.</vt:lpstr>
      <vt:lpstr>.</vt:lpstr>
      <vt:lpstr>.</vt:lpstr>
      <vt:lpstr>Презентация PowerPoint</vt:lpstr>
      <vt:lpstr>.</vt:lpstr>
      <vt:lpstr>.</vt:lpstr>
      <vt:lpstr>.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“О той весне”</dc:title>
  <dc:creator>Нурзида Тимербаева</dc:creator>
  <cp:lastModifiedBy>Нурзида Тимербаева</cp:lastModifiedBy>
  <cp:revision>24</cp:revision>
  <dcterms:created xsi:type="dcterms:W3CDTF">2018-02-24T16:28:28Z</dcterms:created>
  <dcterms:modified xsi:type="dcterms:W3CDTF">2018-03-10T12:25:29Z</dcterms:modified>
</cp:coreProperties>
</file>