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ACA5-2785-4A76-813A-037B2A435679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F279-D484-4ADC-B110-164418FFC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ACA5-2785-4A76-813A-037B2A435679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F279-D484-4ADC-B110-164418FFC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ACA5-2785-4A76-813A-037B2A435679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F279-D484-4ADC-B110-164418FFC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ACA5-2785-4A76-813A-037B2A435679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F279-D484-4ADC-B110-164418FFC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ACA5-2785-4A76-813A-037B2A435679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F279-D484-4ADC-B110-164418FFC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ACA5-2785-4A76-813A-037B2A435679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F279-D484-4ADC-B110-164418FFC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ACA5-2785-4A76-813A-037B2A435679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F279-D484-4ADC-B110-164418FFC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ACA5-2785-4A76-813A-037B2A435679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F279-D484-4ADC-B110-164418FFC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ACA5-2785-4A76-813A-037B2A435679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F279-D484-4ADC-B110-164418FFC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ACA5-2785-4A76-813A-037B2A435679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F279-D484-4ADC-B110-164418FFC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ACA5-2785-4A76-813A-037B2A435679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B0F279-D484-4ADC-B110-164418FFC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2EACA5-2785-4A76-813A-037B2A435679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B0F279-D484-4ADC-B110-164418FFC8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3894584" cy="2448272"/>
          </a:xfrm>
        </p:spPr>
        <p:txBody>
          <a:bodyPr>
            <a:normAutofit/>
          </a:bodyPr>
          <a:lstStyle/>
          <a:p>
            <a:r>
              <a:rPr lang="ru-RU" dirty="0" smtClean="0"/>
              <a:t>О той весне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437112"/>
            <a:ext cx="4032120" cy="15841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Работа </a:t>
            </a:r>
            <a:r>
              <a:rPr lang="ru-RU" dirty="0" smtClean="0"/>
              <a:t>обучающейся </a:t>
            </a:r>
            <a:r>
              <a:rPr lang="ru-RU" dirty="0" smtClean="0"/>
              <a:t>3 «В» класса </a:t>
            </a:r>
          </a:p>
          <a:p>
            <a:r>
              <a:rPr lang="ru-RU" dirty="0" smtClean="0"/>
              <a:t>МБОУСОШ №1 с.Верхние Татышлы МР </a:t>
            </a:r>
            <a:r>
              <a:rPr lang="ru-RU" dirty="0" err="1" smtClean="0"/>
              <a:t>Татышлинский</a:t>
            </a:r>
            <a:r>
              <a:rPr lang="ru-RU" dirty="0" smtClean="0"/>
              <a:t> район </a:t>
            </a:r>
            <a:r>
              <a:rPr lang="ru-RU" dirty="0" smtClean="0"/>
              <a:t>РБ </a:t>
            </a:r>
            <a:r>
              <a:rPr lang="ru-RU" dirty="0" err="1" smtClean="0"/>
              <a:t>Ахметьяновой</a:t>
            </a:r>
            <a:r>
              <a:rPr lang="ru-RU" dirty="0" smtClean="0"/>
              <a:t> Амины </a:t>
            </a:r>
            <a:r>
              <a:rPr lang="ru-RU" dirty="0" err="1" smtClean="0"/>
              <a:t>Ильнуровны</a:t>
            </a:r>
            <a:endParaRPr lang="ru-RU" dirty="0"/>
          </a:p>
        </p:txBody>
      </p:sp>
      <p:pic>
        <p:nvPicPr>
          <p:cNvPr id="1026" name="Picture 2" descr="C:\Users\Windows\Documents\Карточкалар\9 Мая 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104456" cy="2520280"/>
          </a:xfrm>
          <a:prstGeom prst="rect">
            <a:avLst/>
          </a:prstGeom>
          <a:noFill/>
        </p:spPr>
      </p:pic>
      <p:pic>
        <p:nvPicPr>
          <p:cNvPr id="1027" name="Picture 3" descr="C:\Users\Windows\Documents\Карточкалар\9 Мая 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4032448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75240" cy="7200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 создания музыкального произведения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Песня "О той весне" написана в  начале 21 века  Еленой Плотниковой.  Она автор стиха и музыки и сочинила песню в 2009 году. Я знаю о той войне из фильмов, книг, из рассказов родственников, учителей.  Дед и прадед автора песни Елены Ильиничны воевали. Дед Николай Николаевич Плотников дошел до Берлина, а прадед Фёдор Павлович Пугачев, ушедший на войну 23 июня 41-го, погиб в 1942 году. Первое исполнение песни принадлежит московскому вокальному коллективу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МультиКейс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С 2009 года песня звучит на многих концертах и конкурсах по всей стране и за рубежом, выходят аудиозаписи.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704088"/>
            <a:ext cx="6779096" cy="7806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«Музыкальные краски»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Когда я слушаю песню, то думаю всегда о том, о чем рассказывает эта песня, сложная она или легкая, могу ли я ее петь. Я люблю исполнять торжественные, гордые, маршевые песни. Песня «О той весне» такая искренняя, немного грустная песня. Это детский хит. Автор очень хорошо продумала мелодию и текст. Диапазон соответствует нашим возрастным возможностям. Песня посвящена Дню Победы. По жанру эстрадная музыка, спокойная, мажорный лад. Мы легко запоминаем ритмы и слова.  Видеоматериалы и песня затрагивают до слез. Песня достойная памяти поколения победителей. В песне - вера в свою страну, благодарность за великий подвиг солдат.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402832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На видео под белыми свитерами у детей видны красные шарфики, которые очень впечатлили меня с выдумкой авторов исполнения и видео. Главное слово в песне «прадед». Видеоматериалы, песня создают позитивное настроение, говорят о самых важных и понятных вещах. Они близки мне и моим одноклассникам.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dows\Documents\Карточкалар\Победага 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4664"/>
            <a:ext cx="4320480" cy="2636962"/>
          </a:xfrm>
          <a:prstGeom prst="rect">
            <a:avLst/>
          </a:prstGeom>
          <a:noFill/>
        </p:spPr>
      </p:pic>
      <p:pic>
        <p:nvPicPr>
          <p:cNvPr id="6" name="Picture 5" descr="P1200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39604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Мое отношение к исполнителям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Мне очень понравились оба варианта исполнения песни «О той весне».  Они все поют ясно, выразительно, задушевно, гордо. Видно, что молодые люди всегда будут верны словам «Никто не забыт и ничто не забыто!». Я очень рада, что песню могут петь и дети с ограниченными возможностями. Авторы видеоклипов очень интересно представляют нам их исполнителей. 3 солиста и стоят они на трех местах и т.д.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Очень уважаю артистов видеоклипа. Получилось как в документальном фильме. Спасибо вам за такие задания!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Мое отношение к прослушанной музыке.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 Счастливая я девочка: родилась под мирным небом нашей Родины, никогда не слышала грохота снарядов, свиста пуль, воя бомб… Я не знаю, что такое голод и холод, что такое страх за дальнейшую судьбу своих родственников… Нам, детям, живущим в мирное время, до конца не ощутить той тяжести,  горя, которое выпало на долю всех жителей нашей Родины. Меня очень впечатлили песня «О той весне» и видеоклипы. Я благодарна автору песни. Мне понравилось все. Я не хочу, чтобы повторилась война. Я не хочу, чтобы погибали мои родные, чтоб горели леса, смешивались с кровью вода в реках, не хочу видеть горящие дома и плачущих детей. Я хочу, чтобы был мир и покой. И эта песня созвучна с моими впечатлениями.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08912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Слава и низкий поклон нашим прадедам, талантливым авторам песен! Для нас самой святою всегда  будет дата – 9 Мая, весна, День Победы!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 descr="C:\Users\Windows\Documents\Карточкалар\На память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8208912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</TotalTime>
  <Words>443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О той весне</vt:lpstr>
      <vt:lpstr>История создания музыкального произведения </vt:lpstr>
      <vt:lpstr>«Музыкальные краски»  </vt:lpstr>
      <vt:lpstr>Слайд 4</vt:lpstr>
      <vt:lpstr>     Мое отношение к исполнителям</vt:lpstr>
      <vt:lpstr>Мое отношение к прослушанной музыке.</vt:lpstr>
      <vt:lpstr>          Слава и низкий поклон нашим прадедам, талантливым авторам песен! Для нас самой святою всегда  будет дата – 9 Мая, весна, День Победы!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той весне</dc:title>
  <dc:creator>Windows</dc:creator>
  <cp:lastModifiedBy>Windows</cp:lastModifiedBy>
  <cp:revision>17</cp:revision>
  <dcterms:created xsi:type="dcterms:W3CDTF">2018-03-10T06:21:54Z</dcterms:created>
  <dcterms:modified xsi:type="dcterms:W3CDTF">2018-03-10T09:14:56Z</dcterms:modified>
</cp:coreProperties>
</file>