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1894-19E3-46F5-AB17-3D5BF2C8C2D3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FA9E-3FCA-4D0C-8FCF-59FBBC66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4221088"/>
            <a:ext cx="31683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4725144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4959752"/>
            <a:ext cx="2880320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4221088"/>
            <a:ext cx="3384376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 ученик 2 г класса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4725144"/>
            <a:ext cx="2232248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4941168"/>
            <a:ext cx="3024336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Биктимиров</a:t>
            </a:r>
            <a:r>
              <a:rPr lang="ru-RU" dirty="0" smtClean="0"/>
              <a:t> Тимур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371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912259">
            <a:off x="-1178734" y="-2391397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Великая благодарность всем кто работал над подачей материала, прочувствованные и такие необходимые слова для тех кто еще жив и кто помнит . Даже удивительно , что в наше время можно что то не испортить и сделать так как надо , то есть от души.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7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53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2018-03-09T15:59:04Z</dcterms:created>
  <dcterms:modified xsi:type="dcterms:W3CDTF">2018-03-09T17:07:35Z</dcterms:modified>
</cp:coreProperties>
</file>