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"/>
  </p:notesMasterIdLst>
  <p:sldIdLst>
    <p:sldId id="256" r:id="rId2"/>
    <p:sldId id="258" r:id="rId3"/>
    <p:sldId id="262" r:id="rId4"/>
    <p:sldId id="268" r:id="rId5"/>
    <p:sldId id="264" r:id="rId6"/>
    <p:sldId id="26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69" autoAdjust="0"/>
  </p:normalViewPr>
  <p:slideViewPr>
    <p:cSldViewPr>
      <p:cViewPr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42F64-A18E-48D4-AE91-19B88AB9346C}" type="datetimeFigureOut">
              <a:rPr lang="ru-RU" smtClean="0"/>
              <a:t>08.03.2018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8F81-BBD0-4F4E-87EA-3EF1F6371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800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48F81-BBD0-4F4E-87EA-3EF1F637179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499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85EA-20B1-46FF-916D-42656BD98517}" type="datetimeFigureOut">
              <a:rPr lang="ru-RU" smtClean="0"/>
              <a:t>08.03.2018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5F5D8A-0439-4589-8C63-5B5FAECDBC6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85EA-20B1-46FF-916D-42656BD98517}" type="datetimeFigureOut">
              <a:rPr lang="ru-RU" smtClean="0"/>
              <a:t>08.03.2018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F5D8A-0439-4589-8C63-5B5FAECDBC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85EA-20B1-46FF-916D-42656BD98517}" type="datetimeFigureOut">
              <a:rPr lang="ru-RU" smtClean="0"/>
              <a:t>08.03.2018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F5D8A-0439-4589-8C63-5B5FAECDBC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FA85EA-20B1-46FF-916D-42656BD98517}" type="datetimeFigureOut">
              <a:rPr lang="ru-RU" smtClean="0"/>
              <a:t>08.03.2018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55F5D8A-0439-4589-8C63-5B5FAECDBC6B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85EA-20B1-46FF-916D-42656BD98517}" type="datetimeFigureOut">
              <a:rPr lang="ru-RU" smtClean="0"/>
              <a:t>08.03.2018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F5D8A-0439-4589-8C63-5B5FAECDBC6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85EA-20B1-46FF-916D-42656BD98517}" type="datetimeFigureOut">
              <a:rPr lang="ru-RU" smtClean="0"/>
              <a:t>08.03.2018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F5D8A-0439-4589-8C63-5B5FAECDBC6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F5D8A-0439-4589-8C63-5B5FAECDBC6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85EA-20B1-46FF-916D-42656BD98517}" type="datetimeFigureOut">
              <a:rPr lang="ru-RU" smtClean="0"/>
              <a:t>08.03.2018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85EA-20B1-46FF-916D-42656BD98517}" type="datetimeFigureOut">
              <a:rPr lang="ru-RU" smtClean="0"/>
              <a:t>08.03.2018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F5D8A-0439-4589-8C63-5B5FAECDBC6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85EA-20B1-46FF-916D-42656BD98517}" type="datetimeFigureOut">
              <a:rPr lang="ru-RU" smtClean="0"/>
              <a:t>08.03.2018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F5D8A-0439-4589-8C63-5B5FAECDBC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FA85EA-20B1-46FF-916D-42656BD98517}" type="datetimeFigureOut">
              <a:rPr lang="ru-RU" smtClean="0"/>
              <a:t>08.03.2018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55F5D8A-0439-4589-8C63-5B5FAECDBC6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85EA-20B1-46FF-916D-42656BD98517}" type="datetimeFigureOut">
              <a:rPr lang="ru-RU" smtClean="0"/>
              <a:t>08.03.2018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5F5D8A-0439-4589-8C63-5B5FAECDBC6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CFA85EA-20B1-46FF-916D-42656BD98517}" type="datetimeFigureOut">
              <a:rPr lang="ru-RU" smtClean="0"/>
              <a:t>08.03.2018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55F5D8A-0439-4589-8C63-5B5FAECDBC6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6600" b="1" i="1" dirty="0" smtClean="0">
                <a:solidFill>
                  <a:schemeClr val="tx2">
                    <a:lumMod val="75000"/>
                  </a:schemeClr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Palatino Linotype" panose="02040502050505030304" pitchFamily="18" charset="0"/>
              </a:rPr>
              <a:t>О той Весне</a:t>
            </a:r>
            <a:endParaRPr lang="ru-RU" sz="6600" b="1" i="1" dirty="0">
              <a:solidFill>
                <a:schemeClr val="tx2">
                  <a:lumMod val="75000"/>
                </a:schemeClr>
              </a:solidFill>
              <a:effectLst>
                <a:reflection blurRad="6350" stA="55000" endA="50" endPos="85000" dist="60007" dir="5400000" sy="-100000" algn="bl" rotWithShape="0"/>
              </a:effectLst>
              <a:latin typeface="Palatino Linotype" panose="020405020505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i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на тему</a:t>
            </a:r>
            <a:r>
              <a:rPr lang="en-US" i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i="1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017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000">
        <p:circle/>
        <p:sndAc>
          <p:stSnd>
            <p:snd r:embed="rId3" name="camera.wav"/>
          </p:stSnd>
        </p:sndAc>
      </p:transition>
    </mc:Choice>
    <mc:Fallback xmlns="">
      <p:transition spd="slow" advTm="2000">
        <p:circl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14196" y="836712"/>
            <a:ext cx="3286001" cy="5361459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i="1" dirty="0" smtClean="0"/>
              <a:t>Елена Плотникова закончила отделение эстрадной музыки СПб Академии культуры по специальности «Искусство эстрады» с присвоением квалификации «Руководитель эстрадного ансамбля, вокалист».</a:t>
            </a:r>
          </a:p>
          <a:p>
            <a:pPr algn="ctr">
              <a:lnSpc>
                <a:spcPct val="100000"/>
              </a:lnSpc>
            </a:pPr>
            <a:r>
              <a:rPr lang="ru-RU" sz="1200" b="1" i="1" dirty="0" smtClean="0"/>
              <a:t>Елена Ильинична – педагог дополнительного образования Высшей квалификационной категории в музыкальных коллективах с большим опытом работы, </a:t>
            </a:r>
          </a:p>
          <a:p>
            <a:pPr algn="ctr">
              <a:lnSpc>
                <a:spcPct val="100000"/>
              </a:lnSpc>
            </a:pPr>
            <a:r>
              <a:rPr lang="ru-RU" sz="1200" b="1" i="1" dirty="0" smtClean="0"/>
              <a:t>закончила курсы повышения квалификации «Сценарно-режиссерское мастерство» и «Модель профессиональной деятельности педагогов дополнительного образования</a:t>
            </a:r>
            <a:r>
              <a:rPr lang="ru-RU" sz="1200" b="1" i="1" dirty="0" smtClean="0"/>
              <a:t>». Лауреат </a:t>
            </a:r>
            <a:r>
              <a:rPr lang="ru-RU" sz="1200" b="1" i="1" dirty="0" smtClean="0"/>
              <a:t>и обладатель специальных дипломов жюри конкурса педагогического мастерства "Признание"  в номинациях "Мастер-виртуоз" и "Учитель-ученик".</a:t>
            </a:r>
          </a:p>
          <a:p>
            <a:pPr algn="ctr">
              <a:lnSpc>
                <a:spcPct val="100000"/>
              </a:lnSpc>
            </a:pPr>
            <a:r>
              <a:rPr lang="ru-RU" sz="1200" b="1" i="1" dirty="0" smtClean="0"/>
              <a:t>Лауреат Всероссийской Премии Детское </a:t>
            </a:r>
            <a:r>
              <a:rPr lang="ru-RU" sz="1200" b="1" i="1" dirty="0" smtClean="0"/>
              <a:t>Признание.</a:t>
            </a:r>
          </a:p>
          <a:p>
            <a:r>
              <a:rPr lang="ru-RU" sz="1200" b="1" i="1" dirty="0" smtClean="0"/>
              <a:t> </a:t>
            </a:r>
            <a:endParaRPr lang="ru-RU" sz="1200" b="1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3282078" cy="57606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i="1" dirty="0" smtClean="0"/>
              <a:t>Биография</a:t>
            </a:r>
            <a:endParaRPr lang="ru-RU" sz="36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815" y="330356"/>
            <a:ext cx="5270376" cy="576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986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circle/>
        <p:sndAc>
          <p:stSnd>
            <p:snd r:embed="rId2" name="camera.wav"/>
          </p:stSnd>
        </p:sndAc>
      </p:transition>
    </mc:Choice>
    <mc:Fallback xmlns="">
      <p:transition spd="slow" advClick="0" advTm="2000">
        <p:circl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6652"/>
            <a:ext cx="8280920" cy="621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37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  <p:sndAc>
          <p:stSnd>
            <p:snd r:embed="rId2" name="camera.wav"/>
          </p:stSnd>
        </p:sndAc>
      </p:transition>
    </mc:Choice>
    <mc:Fallback xmlns="">
      <p:transition spd="slow" advClick="0" advTm="2000">
        <p:circl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52400"/>
            <a:ext cx="7931224" cy="540296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dirty="0" smtClean="0"/>
              <a:t>«О той весне»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755411"/>
            <a:ext cx="8928992" cy="7109639"/>
          </a:xfrm>
          <a:prstGeom prst="rect">
            <a:avLst/>
          </a:prstGeom>
        </p:spPr>
        <p:txBody>
          <a:bodyPr wrap="square" numCol="3" anchor="b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 smtClean="0"/>
              <a:t>Кино идет –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/>
              <a:t>Воюет взвод.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/>
              <a:t>Далекий год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/>
              <a:t>На пленке старой.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/>
              <a:t>Нелегкий путь –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/>
              <a:t>Еще чуть-чуть,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/>
              <a:t>И догорят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/>
              <a:t>Войны пожары.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/>
              <a:t>Счастливый май!..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/>
              <a:t>Любимый край,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/>
              <a:t>Своих солдат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/>
              <a:t>Встречай скорее!</a:t>
            </a:r>
            <a:endParaRPr lang="ru-RU" sz="1600" dirty="0"/>
          </a:p>
          <a:p>
            <a:pPr algn="just">
              <a:lnSpc>
                <a:spcPct val="150000"/>
              </a:lnSpc>
            </a:pPr>
            <a:r>
              <a:rPr lang="ru-RU" sz="1600" dirty="0" smtClean="0"/>
              <a:t>От ран, обид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/>
              <a:t>Земля дрожит.</a:t>
            </a:r>
          </a:p>
          <a:p>
            <a:pPr algn="just">
              <a:lnSpc>
                <a:spcPct val="150000"/>
              </a:lnSpc>
            </a:pPr>
            <a:endParaRPr lang="ru-RU" sz="1600" dirty="0"/>
          </a:p>
          <a:p>
            <a:pPr algn="just">
              <a:lnSpc>
                <a:spcPct val="150000"/>
              </a:lnSpc>
            </a:pPr>
            <a:endParaRPr lang="ru-RU" sz="1600" dirty="0" smtClean="0"/>
          </a:p>
          <a:p>
            <a:pPr algn="just">
              <a:lnSpc>
                <a:spcPct val="150000"/>
              </a:lnSpc>
            </a:pPr>
            <a:endParaRPr lang="ru-RU" sz="1600" dirty="0"/>
          </a:p>
          <a:p>
            <a:pPr algn="just">
              <a:lnSpc>
                <a:spcPct val="150000"/>
              </a:lnSpc>
            </a:pPr>
            <a:endParaRPr lang="ru-RU" sz="1600" dirty="0" smtClean="0"/>
          </a:p>
          <a:p>
            <a:pPr algn="just">
              <a:lnSpc>
                <a:spcPct val="150000"/>
              </a:lnSpc>
            </a:pPr>
            <a:endParaRPr lang="ru-RU" sz="1600" dirty="0" smtClean="0"/>
          </a:p>
          <a:p>
            <a:pPr algn="just">
              <a:lnSpc>
                <a:spcPct val="150000"/>
              </a:lnSpc>
            </a:pPr>
            <a:r>
              <a:rPr lang="ru-RU" sz="1600" dirty="0" smtClean="0"/>
              <a:t>Теплом души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/>
              <a:t>Ее согреем!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/>
              <a:t>Припев: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/>
              <a:t>И все о той весне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/>
              <a:t>Увидел я во сне.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/>
              <a:t>Пришел рассвет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/>
              <a:t>И миру улыбнулся, –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/>
              <a:t>Что вьюга отмела,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/>
              <a:t>Что верба расцвела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/>
              <a:t>И прадед мой с войны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/>
              <a:t>Домой вернулся!..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/>
              <a:t>В лихом бою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/>
              <a:t>В чужом краю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/>
              <a:t>Пусть берегут</a:t>
            </a:r>
          </a:p>
          <a:p>
            <a:pPr algn="just">
              <a:lnSpc>
                <a:spcPct val="150000"/>
              </a:lnSpc>
            </a:pPr>
            <a:endParaRPr lang="ru-RU" sz="1600" dirty="0" smtClean="0"/>
          </a:p>
          <a:p>
            <a:pPr algn="just">
              <a:lnSpc>
                <a:spcPct val="150000"/>
              </a:lnSpc>
            </a:pPr>
            <a:endParaRPr lang="ru-RU" sz="1600" dirty="0"/>
          </a:p>
          <a:p>
            <a:pPr algn="just">
              <a:lnSpc>
                <a:spcPct val="150000"/>
              </a:lnSpc>
            </a:pPr>
            <a:endParaRPr lang="ru-RU" sz="1600" dirty="0"/>
          </a:p>
          <a:p>
            <a:pPr algn="just">
              <a:lnSpc>
                <a:spcPct val="150000"/>
              </a:lnSpc>
            </a:pPr>
            <a:endParaRPr lang="ru-RU" sz="1600" dirty="0" smtClean="0"/>
          </a:p>
          <a:p>
            <a:pPr algn="just">
              <a:lnSpc>
                <a:spcPct val="150000"/>
              </a:lnSpc>
            </a:pPr>
            <a:endParaRPr lang="ru-RU" sz="1600" dirty="0" smtClean="0"/>
          </a:p>
          <a:p>
            <a:pPr algn="just">
              <a:lnSpc>
                <a:spcPct val="150000"/>
              </a:lnSpc>
            </a:pPr>
            <a:r>
              <a:rPr lang="ru-RU" sz="1600" dirty="0" smtClean="0"/>
              <a:t>Любовь и вера,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/>
              <a:t>Чтоб больше их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/>
              <a:t>Пришло живых –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/>
              <a:t>И рядовых,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/>
              <a:t>И офицеров.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/>
              <a:t>Придут весной,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/>
              <a:t>Как прадед мой,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/>
              <a:t>И в дом родной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/>
              <a:t>Откроют двери.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/>
              <a:t>Я помню свет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/>
              <a:t>Далеких лет.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/>
              <a:t>В свою страну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/>
              <a:t>Я буду верить!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401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dirty="0"/>
              <a:t> </a:t>
            </a:r>
            <a:r>
              <a:rPr lang="ru-RU" sz="3600" dirty="0" smtClean="0"/>
              <a:t>Форма</a:t>
            </a:r>
            <a:r>
              <a:rPr lang="ru-RU" dirty="0" smtClean="0"/>
              <a:t>-куплетная</a:t>
            </a:r>
          </a:p>
          <a:p>
            <a:pPr marL="0" lvl="0" indent="0">
              <a:buNone/>
            </a:pPr>
            <a:r>
              <a:rPr lang="ru-RU" dirty="0"/>
              <a:t> </a:t>
            </a:r>
            <a:r>
              <a:rPr lang="ru-RU" sz="3600" dirty="0" smtClean="0"/>
              <a:t>Характер-</a:t>
            </a:r>
            <a:r>
              <a:rPr lang="ru-RU" sz="2800" dirty="0" smtClean="0"/>
              <a:t>маршевый</a:t>
            </a:r>
          </a:p>
          <a:p>
            <a:pPr marL="0" lvl="0" indent="0">
              <a:buNone/>
            </a:pPr>
            <a:r>
              <a:rPr lang="ru-RU" sz="3600" dirty="0" smtClean="0"/>
              <a:t> Лад-</a:t>
            </a:r>
            <a:r>
              <a:rPr lang="ru-RU" sz="2800" dirty="0" smtClean="0"/>
              <a:t>минорный</a:t>
            </a:r>
          </a:p>
          <a:p>
            <a:pPr marL="0" lvl="0" indent="0">
              <a:buNone/>
            </a:pPr>
            <a:r>
              <a:rPr lang="ru-RU" dirty="0" smtClean="0"/>
              <a:t>  </a:t>
            </a:r>
            <a:r>
              <a:rPr lang="ru-RU" sz="3600" dirty="0" smtClean="0"/>
              <a:t>Темп-</a:t>
            </a:r>
            <a:r>
              <a:rPr lang="ru-RU" sz="2800" dirty="0" smtClean="0"/>
              <a:t>умеренный</a:t>
            </a:r>
          </a:p>
          <a:p>
            <a:pPr marL="0" lvl="0" indent="0">
              <a:buNone/>
            </a:pPr>
            <a:r>
              <a:rPr lang="ru-RU" sz="3600" dirty="0" smtClean="0"/>
              <a:t> Динамика-</a:t>
            </a:r>
            <a:r>
              <a:rPr lang="ru-RU" sz="2800" dirty="0" smtClean="0"/>
              <a:t>громко</a:t>
            </a:r>
          </a:p>
          <a:p>
            <a:pPr marL="0" lvl="0" indent="0">
              <a:buNone/>
            </a:pPr>
            <a:r>
              <a:rPr lang="ru-RU" sz="3600" dirty="0" smtClean="0"/>
              <a:t> Штрихи-легато</a:t>
            </a:r>
          </a:p>
          <a:p>
            <a:pPr marL="0" lvl="0" indent="0">
              <a:buNone/>
            </a:pPr>
            <a:r>
              <a:rPr lang="ru-RU" sz="3600" dirty="0" smtClean="0"/>
              <a:t>  Вокал – хоровое пение</a:t>
            </a:r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музыкальные краски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66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Клип в исполнении учениц </a:t>
            </a:r>
            <a:r>
              <a:rPr lang="ru-RU" sz="1600" dirty="0"/>
              <a:t>ленинградской школы-интерната № 20 для детей с нарушениями слуха и речи с композицией «О той весне</a:t>
            </a:r>
            <a:r>
              <a:rPr lang="ru-RU" sz="1600" dirty="0" smtClean="0"/>
              <a:t>». Замечательная </a:t>
            </a:r>
            <a:r>
              <a:rPr lang="ru-RU" sz="1600" dirty="0"/>
              <a:t>песня и прекрасное исполнение. Не только  люди с обычным слухом должны слышать прекрасное. Люди лишенные этого тоже чувствуют не хуже нас. И помнят и знают о той страшной войне не хуже нас. Так почему же они не должны слышать такую прекрасную патриотическую песню на своем языке. Люди с ограниченными возможностями такие же члены нашего общества как и все мы.   Прекрасное выступление девушек. Душевное. И за душу берет не меньше, а может быть и больше, чем выступление обычных исполнителей.﻿</a:t>
            </a:r>
          </a:p>
          <a:p>
            <a:r>
              <a:rPr lang="ru-RU" sz="1600" dirty="0" smtClean="0"/>
              <a:t>Клип </a:t>
            </a:r>
            <a:r>
              <a:rPr lang="ru-RU" sz="1600" dirty="0"/>
              <a:t>в </a:t>
            </a:r>
            <a:r>
              <a:rPr lang="ru-RU" sz="1600" dirty="0" smtClean="0"/>
              <a:t>исполнении детей </a:t>
            </a:r>
            <a:r>
              <a:rPr lang="ru-RU" sz="1600" dirty="0"/>
              <a:t>– </a:t>
            </a:r>
            <a:r>
              <a:rPr lang="ru-RU" sz="1600" dirty="0" smtClean="0"/>
              <a:t>юных певцов </a:t>
            </a:r>
            <a:r>
              <a:rPr lang="ru-RU" sz="1600" dirty="0"/>
              <a:t>хора. Сюжет переносит наших героев в самое пекло сражения – под взрывы </a:t>
            </a:r>
            <a:r>
              <a:rPr lang="ru-RU" sz="1600" dirty="0" smtClean="0"/>
              <a:t>снарядов. Очень сильное исполнение, невозможно смотреть без слез, очень сильно берет за душу ,невозможно выбрать из представленных вариантов, какой больше понравился, оба клипа ,понравились. Большое СПАСИБО всем тем кто создал  клип!!!</a:t>
            </a:r>
            <a:endParaRPr lang="ru-RU" sz="16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Сравнение: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868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157</TotalTime>
  <Words>365</Words>
  <Application>Microsoft Office PowerPoint</Application>
  <PresentationFormat>Экран (4:3)</PresentationFormat>
  <Paragraphs>72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Бумажная</vt:lpstr>
      <vt:lpstr>Презентация на тему:</vt:lpstr>
      <vt:lpstr>Биография</vt:lpstr>
      <vt:lpstr>Презентация PowerPoint</vt:lpstr>
      <vt:lpstr>«О той весне»</vt:lpstr>
      <vt:lpstr>музыкальные краски</vt:lpstr>
      <vt:lpstr>Сравнение: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</dc:title>
  <dc:creator>Home</dc:creator>
  <cp:lastModifiedBy>Home</cp:lastModifiedBy>
  <cp:revision>14</cp:revision>
  <dcterms:created xsi:type="dcterms:W3CDTF">2018-02-20T12:05:35Z</dcterms:created>
  <dcterms:modified xsi:type="dcterms:W3CDTF">2018-03-08T18:33:39Z</dcterms:modified>
</cp:coreProperties>
</file>