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AEFB41A-A68F-4449-B1D7-80607EA2FD2A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7FE-3E36-48BB-BE0E-2C69F3AB41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65DD-308F-429C-A8B1-9698888FF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7FE-3E36-48BB-BE0E-2C69F3AB41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65DD-308F-429C-A8B1-9698888FF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7FE-3E36-48BB-BE0E-2C69F3AB41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65DD-308F-429C-A8B1-9698888FF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4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7FE-3E36-48BB-BE0E-2C69F3AB41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65DD-308F-429C-A8B1-9698888FF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6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7FE-3E36-48BB-BE0E-2C69F3AB41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65DD-308F-429C-A8B1-9698888FF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6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7FE-3E36-48BB-BE0E-2C69F3AB41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65DD-308F-429C-A8B1-9698888FF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5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7FE-3E36-48BB-BE0E-2C69F3AB41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65DD-308F-429C-A8B1-9698888FF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7FE-3E36-48BB-BE0E-2C69F3AB41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65DD-308F-429C-A8B1-9698888FF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7FE-3E36-48BB-BE0E-2C69F3AB41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65DD-308F-429C-A8B1-9698888FF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8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7FE-3E36-48BB-BE0E-2C69F3AB41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65DD-308F-429C-A8B1-9698888FF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3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7FE-3E36-48BB-BE0E-2C69F3AB41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65DD-308F-429C-A8B1-9698888FF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3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97FE-3E36-48BB-BE0E-2C69F3AB41A5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65DD-308F-429C-A8B1-9698888FF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3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0"/>
            <a:ext cx="3240360" cy="5430982"/>
          </a:xfrm>
        </p:spPr>
        <p:txBody>
          <a:bodyPr>
            <a:normAutofit/>
          </a:bodyPr>
          <a:lstStyle/>
          <a:p>
            <a:r>
              <a:rPr lang="ru-RU" dirty="0" err="1"/>
              <a:t>Выполнила:Сайфутдинова</a:t>
            </a:r>
            <a:r>
              <a:rPr lang="ru-RU" dirty="0"/>
              <a:t> Камилла Сергеевна „1“В класса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63880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4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создания</a:t>
            </a:r>
          </a:p>
          <a:p>
            <a:r>
              <a:rPr lang="ru-RU" dirty="0" smtClean="0"/>
              <a:t>Песня "О той весне" написана в самом начале 21 века - автор стихов и музыки - Елена Плотникова. Год создания –2009.</a:t>
            </a:r>
          </a:p>
          <a:p>
            <a:r>
              <a:rPr lang="ru-RU" dirty="0" smtClean="0"/>
              <a:t>Эта песня - словно взгляд из настоящего глазами современных детей - на героическое прошлое их прадедов, их нелёгкий путь к Победе в Великой Отечественной войне. Дети знают о той войне из фильмов, книг, из рассказов родственников. Почти у каждого в семье есть кто-то, кто не вернулся с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3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0072"/>
            <a:ext cx="5756773" cy="362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546" y="79826"/>
            <a:ext cx="9005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песне - надежда и вера в свою страну, благодарность за Великий подвиг солдат и офицеров.</a:t>
            </a:r>
          </a:p>
          <a:p>
            <a:r>
              <a:rPr lang="ru-RU" dirty="0" smtClean="0"/>
              <a:t>Первое исполнение песни принадлежит московскому вокальному коллективу "</a:t>
            </a:r>
            <a:r>
              <a:rPr lang="ru-RU" dirty="0" err="1" smtClean="0"/>
              <a:t>МультиКейс</a:t>
            </a:r>
            <a:r>
              <a:rPr lang="ru-RU" dirty="0" smtClean="0"/>
              <a:t>", руководит которым Елена Ильинична Плотникова (композитор, педагог Высшей категории, Лауреат музыкальных конкурсов, автор поэтических сборников) </a:t>
            </a:r>
          </a:p>
          <a:p>
            <a:r>
              <a:rPr lang="ru-RU" dirty="0" smtClean="0"/>
              <a:t>С 2009 года песня звучит на многих концертах и конкурсах по всей стране и за рубежом, выходят записи на аудио-дисках. 9 мая 2015 года во Владикавказе состоялся Юбилейный Парад Победы, на котором прозвучала песня «О той весне» в исполнении Муниципального хора мальчиков. Песня также сопровождала шествие Бессмертного полка и прозвучала очень мощно и пронзительно от имени Правнуков Великой Победы.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7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41682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9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2021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песня о </a:t>
            </a:r>
            <a:r>
              <a:rPr lang="ru-RU" dirty="0" err="1" smtClean="0"/>
              <a:t>войне,поется</a:t>
            </a:r>
            <a:r>
              <a:rPr lang="ru-RU" dirty="0" smtClean="0"/>
              <a:t> в жанре- </a:t>
            </a:r>
            <a:r>
              <a:rPr lang="ru-RU" dirty="0" err="1" smtClean="0"/>
              <a:t>марша,в</a:t>
            </a:r>
            <a:r>
              <a:rPr lang="ru-RU" dirty="0" smtClean="0"/>
              <a:t> умеренном темпе. Песня показывающая силу , мужество и </a:t>
            </a:r>
            <a:r>
              <a:rPr lang="ru-RU" dirty="0" err="1" smtClean="0"/>
              <a:t>мощъ</a:t>
            </a:r>
            <a:r>
              <a:rPr lang="ru-RU" dirty="0" smtClean="0"/>
              <a:t> нашей армии.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30620"/>
            <a:ext cx="5477737" cy="44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0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dirty="0" smtClean="0"/>
              <a:t>Из предложенных вариантов нам больше понравилось видеоклип Санкт-Петербургской,школы№20.Режиссер </a:t>
            </a:r>
            <a:r>
              <a:rPr lang="ru-RU" dirty="0" err="1" smtClean="0"/>
              <a:t>постановщик:АнгелинаСолоницкая</a:t>
            </a:r>
            <a:r>
              <a:rPr lang="ru-RU" dirty="0" smtClean="0"/>
              <a:t>. Они сняли не </a:t>
            </a:r>
            <a:r>
              <a:rPr lang="ru-RU" dirty="0" err="1" smtClean="0"/>
              <a:t>обычный,но</a:t>
            </a:r>
            <a:r>
              <a:rPr lang="ru-RU" dirty="0" smtClean="0"/>
              <a:t> в то же время </a:t>
            </a:r>
            <a:r>
              <a:rPr lang="ru-RU" dirty="0" err="1" smtClean="0"/>
              <a:t>простой,и</a:t>
            </a:r>
            <a:r>
              <a:rPr lang="ru-RU" dirty="0" smtClean="0"/>
              <a:t> всем понятый по смыслу клип. Который хочется просматривать вновь и вновь.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1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969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8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3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Выполнила:Сайфутдинова Камилла Сергеевна „1“В класса </vt:lpstr>
      <vt:lpstr>Презентация PowerPoint</vt:lpstr>
      <vt:lpstr>Презентация PowerPoint</vt:lpstr>
      <vt:lpstr>Презентация PowerPoint</vt:lpstr>
      <vt:lpstr>Это песня о войне,поется в жанре- марша,в умеренном темпе. Песня показывающая силу , мужество и мощъ нашей армии.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Ильдар</dc:creator>
  <cp:lastModifiedBy>Ильдар</cp:lastModifiedBy>
  <cp:revision>5</cp:revision>
  <dcterms:created xsi:type="dcterms:W3CDTF">2018-03-06T14:54:24Z</dcterms:created>
  <dcterms:modified xsi:type="dcterms:W3CDTF">2018-03-06T15:38:10Z</dcterms:modified>
</cp:coreProperties>
</file>