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«О той весне…»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Выполнил</a:t>
            </a:r>
          </a:p>
          <a:p>
            <a:pPr algn="r"/>
            <a:r>
              <a:rPr lang="ru-RU" dirty="0" err="1" smtClean="0">
                <a:solidFill>
                  <a:srgbClr val="FFFF00"/>
                </a:solidFill>
              </a:rPr>
              <a:t>Галеев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Нияз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Ученик 1Б класса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МБОУ СОШ №7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г. Туймазы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7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51" y="0"/>
            <a:ext cx="9144000" cy="71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2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Галеев\Desktop\kto_avtor_pesni_quoti_vsyo_o_toj_vesnequo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8245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3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 песни «О той весне…»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78" y="1729396"/>
            <a:ext cx="5017443" cy="4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1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06" y="1744638"/>
            <a:ext cx="5114987" cy="42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Припев: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2" y="1744638"/>
            <a:ext cx="5803895" cy="42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1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43" y="1744638"/>
            <a:ext cx="4541914" cy="42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8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36" y="1744638"/>
            <a:ext cx="4517528" cy="42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«О той весне…»</vt:lpstr>
      <vt:lpstr>Презентация PowerPoint</vt:lpstr>
      <vt:lpstr>Презентация PowerPoint</vt:lpstr>
      <vt:lpstr>Текст песни «О той весне…»</vt:lpstr>
      <vt:lpstr>Презентация PowerPoint</vt:lpstr>
      <vt:lpstr>Припев: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той весне…»</dc:title>
  <dc:creator>Галеев</dc:creator>
  <cp:lastModifiedBy>Галеев</cp:lastModifiedBy>
  <cp:revision>5</cp:revision>
  <dcterms:created xsi:type="dcterms:W3CDTF">2018-02-25T11:13:31Z</dcterms:created>
  <dcterms:modified xsi:type="dcterms:W3CDTF">2018-02-25T12:01:31Z</dcterms:modified>
</cp:coreProperties>
</file>