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8751-D017-434C-B751-1E0EF61D25F1}" type="datetimeFigureOut">
              <a:rPr lang="ru-RU" smtClean="0"/>
              <a:t>23.02.2018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63C68-AE9E-40EA-A702-3DF2EE02A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098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8751-D017-434C-B751-1E0EF61D25F1}" type="datetimeFigureOut">
              <a:rPr lang="ru-RU" smtClean="0"/>
              <a:t>23.02.2018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63C68-AE9E-40EA-A702-3DF2EE02A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511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8751-D017-434C-B751-1E0EF61D25F1}" type="datetimeFigureOut">
              <a:rPr lang="ru-RU" smtClean="0"/>
              <a:t>23.02.2018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63C68-AE9E-40EA-A702-3DF2EE02A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2075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8751-D017-434C-B751-1E0EF61D25F1}" type="datetimeFigureOut">
              <a:rPr lang="ru-RU" smtClean="0"/>
              <a:t>23.02.2018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63C68-AE9E-40EA-A702-3DF2EE02A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738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8751-D017-434C-B751-1E0EF61D25F1}" type="datetimeFigureOut">
              <a:rPr lang="ru-RU" smtClean="0"/>
              <a:t>23.02.2018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63C68-AE9E-40EA-A702-3DF2EE02A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521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8751-D017-434C-B751-1E0EF61D25F1}" type="datetimeFigureOut">
              <a:rPr lang="ru-RU" smtClean="0"/>
              <a:t>23.02.2018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63C68-AE9E-40EA-A702-3DF2EE02A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162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8751-D017-434C-B751-1E0EF61D25F1}" type="datetimeFigureOut">
              <a:rPr lang="ru-RU" smtClean="0"/>
              <a:t>23.02.2018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63C68-AE9E-40EA-A702-3DF2EE02A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2047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8751-D017-434C-B751-1E0EF61D25F1}" type="datetimeFigureOut">
              <a:rPr lang="ru-RU" smtClean="0"/>
              <a:t>23.02.2018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63C68-AE9E-40EA-A702-3DF2EE02A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260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8751-D017-434C-B751-1E0EF61D25F1}" type="datetimeFigureOut">
              <a:rPr lang="ru-RU" smtClean="0"/>
              <a:t>23.02.2018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63C68-AE9E-40EA-A702-3DF2EE02A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8858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8751-D017-434C-B751-1E0EF61D25F1}" type="datetimeFigureOut">
              <a:rPr lang="ru-RU" smtClean="0"/>
              <a:t>23.02.2018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63C68-AE9E-40EA-A702-3DF2EE02A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5052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8751-D017-434C-B751-1E0EF61D25F1}" type="datetimeFigureOut">
              <a:rPr lang="ru-RU" smtClean="0"/>
              <a:t>23.02.2018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63C68-AE9E-40EA-A702-3DF2EE02A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447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B8751-D017-434C-B751-1E0EF61D25F1}" type="datetimeFigureOut">
              <a:rPr lang="ru-RU" smtClean="0"/>
              <a:t>23.02.2018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63C68-AE9E-40EA-A702-3DF2EE02A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370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54182" y="1018310"/>
            <a:ext cx="10764981" cy="241069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Музыкальное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произведение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той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весне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Выполнила: Усманова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Ильвина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Ученица 1Б класса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978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1164" y="365125"/>
            <a:ext cx="10702636" cy="4733348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Песня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"О той весне" написана в самом начале 21 века - автор стихов и музыки - Елена Плотникова. Год создания –2009. Эта песня - словно взгляд из настоящего глазами современных детей - на героическое прошлое их прадедов, их нелёгкий путь к Победе в Великой Отечественной войне.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знают о той войне из фильмов, книг, из рассказов родственников. Почти у каждого в семье есть кто-то, кто не вернулся с войны. Много и тех, кто пришел в родной дом с Победой. Дед и прадед автора песни Елены Ильиничны воевали, дед Николай Николаевич Плотников дошел до Берлина, прадед Фёдор Павлович Пугачев, ушедший на вону 23 июня 41-го, погиб в 1942 году. 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67379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2944" y="1773382"/>
            <a:ext cx="10300855" cy="3823854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песне - надежда и вера в свою страну, благодарность за Великий подвиг солдат и офицеров. Первое исполнение песни принадлежит московскому вокальному коллективу "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МультиКейс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руководит которым Елена Ильинична Плотникова (композитор, педагог Высшей категории, Лауреат музыкальных конкурсов, автор поэтических сборников)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2009 года песня звучит на многих концертах и конкурсах по всей стране и за рубежом, выходят записи на аудио-дисках.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508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8982" y="1676400"/>
            <a:ext cx="10709563" cy="4267201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 мая 2015 года во Владикавказе состоялся Юбилейный Парад Победы, на котором прозвучала песня «О той весне» в исполнении Муниципального хора мальчиков. Песня также сопровождала шествие Бессмертного полка и прозвучала очень мощно и пронзительно от имени Правнуков Великой Победы.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Юбилею Победы в мае 2015 года на Пятом Российском Федеральном телеканале снят клип на песню "О той весне" режиссера Бориса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Деденёва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участием взрослых и юных артистов, получивший множество отзывов от людей разных возрастов и профессий.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754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8982" y="1676400"/>
            <a:ext cx="10709563" cy="4267201"/>
          </a:xfrm>
        </p:spPr>
        <p:txBody>
          <a:bodyPr>
            <a:norm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 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3376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96</Words>
  <Application>Microsoft Office PowerPoint</Application>
  <PresentationFormat>Широкоэкранный</PresentationFormat>
  <Paragraphs>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 Музыкальное произведение «О той весне»                                       Выполнила: Усманова Ильвина                                                 Ученица 1Б класса</vt:lpstr>
      <vt:lpstr>    Песня "О той весне" написана в самом начале 21 века - автор стихов и музыки - Елена Плотникова. Год создания –2009. Эта песня - словно взгляд из настоящего глазами современных детей - на героическое прошлое их прадедов, их нелёгкий путь к Победе в Великой Отечественной войне.  Дети знают о той войне из фильмов, книг, из рассказов родственников. Почти у каждого в семье есть кто-то, кто не вернулся с войны. Много и тех, кто пришел в родной дом с Победой. Дед и прадед автора песни Елены Ильиничны воевали, дед Николай Николаевич Плотников дошел до Берлина, прадед Фёдор Павлович Пугачев, ушедший на вону 23 июня 41-го, погиб в 1942 году.  </vt:lpstr>
      <vt:lpstr>В песне - надежда и вера в свою страну, благодарность за Великий подвиг солдат и офицеров. Первое исполнение песни принадлежит московскому вокальному коллективу "МультиКейс", руководит которым Елена Ильинична Плотникова (композитор, педагог Высшей категории, Лауреат музыкальных конкурсов, автор поэтических сборников)  С 2009 года песня звучит на многих концертах и конкурсах по всей стране и за рубежом, выходят записи на аудио-дисках.  </vt:lpstr>
      <vt:lpstr>9 мая 2015 года во Владикавказе состоялся Юбилейный Парад Победы, на котором прозвучала песня «О той весне» в исполнении Муниципального хора мальчиков. Песня также сопровождала шествие Бессмертного полка и прозвучала очень мощно и пронзительно от имени Правнуков Великой Победы.  К Юбилею Победы в мае 2015 года на Пятом Российском Федеральном телеканале снят клип на песню "О той весне" режиссера Бориса Деденёва с участием взрослых и юных артистов, получивший множество отзывов от людей разных возрастов и профессий. </vt:lpstr>
      <vt:lpstr>                      Спасибо за внимание 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Музыкальное произведение «О той весне» Выполнила: Усманова Ильвина Ученица 1Б класса</dc:title>
  <dc:creator>Лилия</dc:creator>
  <cp:lastModifiedBy>Лилия</cp:lastModifiedBy>
  <cp:revision>3</cp:revision>
  <dcterms:created xsi:type="dcterms:W3CDTF">2018-02-23T16:44:21Z</dcterms:created>
  <dcterms:modified xsi:type="dcterms:W3CDTF">2018-02-23T17:09:53Z</dcterms:modified>
</cp:coreProperties>
</file>