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5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2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55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815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97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6233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927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455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3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66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8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28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5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35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26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9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A5FF-2C27-43B5-A4CF-EB575DB3BF65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7B52A1-E2E8-4DA6-A918-C3F9660C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31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 той весне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Елена Плотникова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044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27" y="183292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906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Елена Плотникова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Создатель прекрасной песне « О той весне» . В 2009году. Песня о патриотизме и чтоб мы помнили наших предков ведь они нам дали </a:t>
            </a:r>
            <a:r>
              <a:rPr lang="ru-RU" dirty="0" err="1" smtClean="0"/>
              <a:t>свободу.Я</a:t>
            </a:r>
            <a:r>
              <a:rPr lang="ru-RU" dirty="0" smtClean="0"/>
              <a:t> очень мало знаю прадедушку, который воевал мне было 3 года, когда он умер. Но мама и бабушка мне очень много рассказывали о нем и я горжусь им.</a:t>
            </a:r>
            <a:endParaRPr lang="ru-RU" dirty="0"/>
          </a:p>
        </p:txBody>
      </p:sp>
      <p:pic>
        <p:nvPicPr>
          <p:cNvPr id="11" name="Рисунок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53" b="281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215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все о той весне….которую наши предки ждали каждую секунду.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89016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0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81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той весне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2" b="2018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Песня захватывает дух и </a:t>
            </a:r>
            <a:r>
              <a:rPr lang="ru-RU" dirty="0" err="1" smtClean="0"/>
              <a:t>наварачиваются</a:t>
            </a:r>
            <a:r>
              <a:rPr lang="ru-RU" dirty="0" smtClean="0"/>
              <a:t> слезы…СПАСИБО НИШИМ ПРЕДКАМ за Победу!!!!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0938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91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О той весне</vt:lpstr>
      <vt:lpstr>Презентация PowerPoint</vt:lpstr>
      <vt:lpstr>Елена Плотникова</vt:lpstr>
      <vt:lpstr>И все о той весне….которую наши предки ждали каждую секунду.</vt:lpstr>
      <vt:lpstr>Презентация PowerPoint</vt:lpstr>
      <vt:lpstr>О той весне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той весне</dc:title>
  <dc:creator>Галлямова Зиля Равилевна</dc:creator>
  <cp:lastModifiedBy>Галлямова Зиля Равилевна</cp:lastModifiedBy>
  <cp:revision>2</cp:revision>
  <dcterms:created xsi:type="dcterms:W3CDTF">2018-02-20T11:31:16Z</dcterms:created>
  <dcterms:modified xsi:type="dcterms:W3CDTF">2018-02-20T11:41:58Z</dcterms:modified>
</cp:coreProperties>
</file>