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1" d="100"/>
          <a:sy n="61" d="100"/>
        </p:scale>
        <p:origin x="54" y="4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7A5FF-2C27-43B5-A4CF-EB575DB3BF65}" type="datetimeFigureOut">
              <a:rPr lang="ru-RU" smtClean="0"/>
              <a:t>20.02.2018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B52A1-E2E8-4DA6-A918-C3F9660C0B8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99270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7A5FF-2C27-43B5-A4CF-EB575DB3BF65}" type="datetimeFigureOut">
              <a:rPr lang="ru-RU" smtClean="0"/>
              <a:t>20.02.2018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B52A1-E2E8-4DA6-A918-C3F9660C0B8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05552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7A5FF-2C27-43B5-A4CF-EB575DB3BF65}" type="datetimeFigureOut">
              <a:rPr lang="ru-RU" smtClean="0"/>
              <a:t>20.02.2018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B52A1-E2E8-4DA6-A918-C3F9660C0B8F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3668158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7A5FF-2C27-43B5-A4CF-EB575DB3BF65}" type="datetimeFigureOut">
              <a:rPr lang="ru-RU" smtClean="0"/>
              <a:t>20.02.2018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B52A1-E2E8-4DA6-A918-C3F9660C0B8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9649739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7A5FF-2C27-43B5-A4CF-EB575DB3BF65}" type="datetimeFigureOut">
              <a:rPr lang="ru-RU" smtClean="0"/>
              <a:t>20.02.2018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B52A1-E2E8-4DA6-A918-C3F9660C0B8F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3623326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7A5FF-2C27-43B5-A4CF-EB575DB3BF65}" type="datetimeFigureOut">
              <a:rPr lang="ru-RU" smtClean="0"/>
              <a:t>20.02.2018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B52A1-E2E8-4DA6-A918-C3F9660C0B8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092728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7A5FF-2C27-43B5-A4CF-EB575DB3BF65}" type="datetimeFigureOut">
              <a:rPr lang="ru-RU" smtClean="0"/>
              <a:t>20.02.2018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B52A1-E2E8-4DA6-A918-C3F9660C0B8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945502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7A5FF-2C27-43B5-A4CF-EB575DB3BF65}" type="datetimeFigureOut">
              <a:rPr lang="ru-RU" smtClean="0"/>
              <a:t>20.02.2018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B52A1-E2E8-4DA6-A918-C3F9660C0B8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92332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7A5FF-2C27-43B5-A4CF-EB575DB3BF65}" type="datetimeFigureOut">
              <a:rPr lang="ru-RU" smtClean="0"/>
              <a:t>20.02.2018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B52A1-E2E8-4DA6-A918-C3F9660C0B8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66683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7A5FF-2C27-43B5-A4CF-EB575DB3BF65}" type="datetimeFigureOut">
              <a:rPr lang="ru-RU" smtClean="0"/>
              <a:t>20.02.2018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B52A1-E2E8-4DA6-A918-C3F9660C0B8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81878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7A5FF-2C27-43B5-A4CF-EB575DB3BF65}" type="datetimeFigureOut">
              <a:rPr lang="ru-RU" smtClean="0"/>
              <a:t>20.02.2018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B52A1-E2E8-4DA6-A918-C3F9660C0B8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72853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7A5FF-2C27-43B5-A4CF-EB575DB3BF65}" type="datetimeFigureOut">
              <a:rPr lang="ru-RU" smtClean="0"/>
              <a:t>20.02.2018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B52A1-E2E8-4DA6-A918-C3F9660C0B8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6543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7A5FF-2C27-43B5-A4CF-EB575DB3BF65}" type="datetimeFigureOut">
              <a:rPr lang="ru-RU" smtClean="0"/>
              <a:t>20.02.2018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B52A1-E2E8-4DA6-A918-C3F9660C0B8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95126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7A5FF-2C27-43B5-A4CF-EB575DB3BF65}" type="datetimeFigureOut">
              <a:rPr lang="ru-RU" smtClean="0"/>
              <a:t>20.02.2018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B52A1-E2E8-4DA6-A918-C3F9660C0B8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63545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7A5FF-2C27-43B5-A4CF-EB575DB3BF65}" type="datetimeFigureOut">
              <a:rPr lang="ru-RU" smtClean="0"/>
              <a:t>20.02.2018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B52A1-E2E8-4DA6-A918-C3F9660C0B8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82666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7A5FF-2C27-43B5-A4CF-EB575DB3BF65}" type="datetimeFigureOut">
              <a:rPr lang="ru-RU" smtClean="0"/>
              <a:t>20.02.2018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B52A1-E2E8-4DA6-A918-C3F9660C0B8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09010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67A5FF-2C27-43B5-A4CF-EB575DB3BF65}" type="datetimeFigureOut">
              <a:rPr lang="ru-RU" smtClean="0"/>
              <a:t>20.02.2018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7B7B52A1-E2E8-4DA6-A918-C3F9660C0B8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53169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О той весне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Елена Плотникова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3004463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7427" y="183292"/>
            <a:ext cx="8128000" cy="609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999068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Елена Плотникова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ru-RU" dirty="0" smtClean="0"/>
              <a:t>Создатель прекрасной песне « О той весне» . В 2009году. Песня о патриотизме и чтоб мы помнили наших предков ведь они нам дали </a:t>
            </a:r>
            <a:r>
              <a:rPr lang="ru-RU" dirty="0" err="1" smtClean="0"/>
              <a:t>свободу.Я</a:t>
            </a:r>
            <a:r>
              <a:rPr lang="ru-RU" dirty="0" smtClean="0"/>
              <a:t> очень мало знаю прадедушку, который воевал мне было 3 года, когда он умер. Но мама и бабушка мне очень много рассказывали о нем и я горжусь им.</a:t>
            </a:r>
            <a:endParaRPr lang="ru-RU" dirty="0"/>
          </a:p>
        </p:txBody>
      </p:sp>
      <p:pic>
        <p:nvPicPr>
          <p:cNvPr id="11" name="Рисунок 10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153" b="28153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5721519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 все о той весне….которую наши предки ждали каждую секунду.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88394" y="2160588"/>
            <a:ext cx="5175249" cy="3881437"/>
          </a:xfrm>
        </p:spPr>
      </p:pic>
    </p:spTree>
    <p:extLst>
      <p:ext uri="{BB962C8B-B14F-4D97-AF65-F5344CB8AC3E}">
        <p14:creationId xmlns:p14="http://schemas.microsoft.com/office/powerpoint/2010/main" val="8901692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27036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098183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flas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 той весне</a:t>
            </a:r>
            <a:endParaRPr lang="ru-RU" dirty="0"/>
          </a:p>
        </p:txBody>
      </p:sp>
      <p:pic>
        <p:nvPicPr>
          <p:cNvPr id="5" name="Рисунок 4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182" b="20182"/>
          <a:stretch>
            <a:fillRect/>
          </a:stretch>
        </p:blipFill>
        <p:spPr/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ru-RU" dirty="0" smtClean="0"/>
              <a:t>Песня захватывает дух и </a:t>
            </a:r>
            <a:r>
              <a:rPr lang="ru-RU" dirty="0" err="1" smtClean="0"/>
              <a:t>наварачиваются</a:t>
            </a:r>
            <a:r>
              <a:rPr lang="ru-RU" dirty="0" smtClean="0"/>
              <a:t> слезы…СПАСИБО НИШИМ ПРЕДКАМ за Победу!!!!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6909388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Грань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10</TotalTime>
  <Words>91</Words>
  <Application>Microsoft Office PowerPoint</Application>
  <PresentationFormat>Широкоэкранный</PresentationFormat>
  <Paragraphs>7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0" baseType="lpstr">
      <vt:lpstr>Arial</vt:lpstr>
      <vt:lpstr>Trebuchet MS</vt:lpstr>
      <vt:lpstr>Wingdings 3</vt:lpstr>
      <vt:lpstr>Грань</vt:lpstr>
      <vt:lpstr>О той весне</vt:lpstr>
      <vt:lpstr>Презентация PowerPoint</vt:lpstr>
      <vt:lpstr>Елена Плотникова</vt:lpstr>
      <vt:lpstr>И все о той весне….которую наши предки ждали каждую секунду.</vt:lpstr>
      <vt:lpstr>Презентация PowerPoint</vt:lpstr>
      <vt:lpstr>О той весне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 той весне</dc:title>
  <dc:creator>Галлямова Зиля Равилевна</dc:creator>
  <cp:lastModifiedBy>Галлямова Зиля Равилевна</cp:lastModifiedBy>
  <cp:revision>2</cp:revision>
  <dcterms:created xsi:type="dcterms:W3CDTF">2018-02-20T11:31:16Z</dcterms:created>
  <dcterms:modified xsi:type="dcterms:W3CDTF">2018-02-20T11:41:58Z</dcterms:modified>
</cp:coreProperties>
</file>