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Layout" Target="../slideLayouts/slideLayout9.xml" /><Relationship Id="rId1" Type="http://schemas.openxmlformats.org/officeDocument/2006/relationships/tags" Target="../tags/tag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Layout" Target="../slideLayouts/slideLayout4.xml" /><Relationship Id="rId1" Type="http://schemas.openxmlformats.org/officeDocument/2006/relationships/tags" Target="../tags/tag3.xml" /><Relationship Id="rId4" Type="http://schemas.openxmlformats.org/officeDocument/2006/relationships/image" Target="../media/image8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slideLayout" Target="../slideLayouts/slideLayout7.xml" /><Relationship Id="rId1" Type="http://schemas.openxmlformats.org/officeDocument/2006/relationships/tags" Target="../tags/tag5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242CD-8BA0-394D-B1CC-B2B9A2DA1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О той весне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42C0E1-5D87-3A47-9112-9F68D001D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Елена плотникова</a:t>
            </a:r>
            <a:endParaRPr lang="ru-RU"/>
          </a:p>
        </p:txBody>
      </p:sp>
      <p:pic>
        <p:nvPicPr>
          <p:cNvPr id="5" name="МультиКейс_-_И_вс_о_той_весн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1166" y="49443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6000">
        <p14:flas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9AA10-5FBE-D746-B46B-6CE7C932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 той весне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7D9E5-E211-B245-A747-42576FF85A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2027677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Елена плотникова создатель песни “о той весне” педагог дополнительного образования Высшей квалифиционной категории в музыкальных коллективах, с большим опытом работы,закончила курсы повышения квалификации”сценарно-режиссерское мастерство” и “ модель профессианального деятельности педагогов дополнительного образования.лауреат и обладатель специальных дипломов жюри конкурса педагогического мастерствп”Признание” в номинацииях “Мастер-виртуоз”и “учитель-ученик”.ее песни звучать в теле и радио эфирах, она автор гимнов многих творческих фестивалей.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9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8785">
        <p15:prstTrans prst="drape"/>
      </p:transition>
    </mc:Choice>
    <mc:Fallback xmlns="">
      <p:transition spd="slow" advClick="0" advTm="1878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204173A-8615-CD45-8841-CC4A0D64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46" y="125017"/>
            <a:ext cx="7358063" cy="4893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26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999">
        <p15:prstTrans prst="curtains"/>
      </p:transition>
    </mc:Choice>
    <mc:Fallback xmlns="">
      <p:transition spd="slow" advClick="0" advTm="109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F6012B1-0795-0743-8A61-A9B66DEF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История создания</a:t>
            </a:r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FEA5D30-FFC7-B445-8E41-3C47B5B14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3392" r="23392"/>
          <a:stretch/>
        </p:blipFill>
        <p:spPr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56874B2-5CBC-0942-AE72-CFC8ABEFC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Песня о “ о той весне” была созданна в 2009 году.песня о героических поступках наших прадедов и прабабушек.своих героев я знаю по рассказам родителей, и дедушек.они прошли нелегких путь к победе в Великой отечественной войне. </a:t>
            </a:r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86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1555">
        <p15:prstTrans prst="curtains"/>
      </p:transition>
    </mc:Choice>
    <mc:Fallback xmlns="">
      <p:transition spd="slow" advClick="0" advTm="11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656A-EA7E-D343-A902-F7D933A9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Вот и мои герой прадедушка и прабабушка </a:t>
            </a:r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427917DA-D8E8-E140-B51D-F12B10E35F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154824" y="2063750"/>
            <a:ext cx="2149890" cy="3311525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890B35C-E867-A348-B821-F0D02FE9F50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607293" y="2063750"/>
            <a:ext cx="1860563" cy="3311525"/>
          </a:xfrm>
          <a:prstGeom prst="rect">
            <a:avLst/>
          </a:prstGeom>
          <a:ln w="444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70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4521">
        <p15:prstTrans prst="curtains"/>
      </p:transition>
    </mc:Choice>
    <mc:Fallback xmlns="">
      <p:transition spd="slow" advClick="0" advTm="145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579C070-2299-5A42-B564-62BFDD83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 той весне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B04BD-28E4-D94A-9000-9C4297A21C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6724995" cy="3311189"/>
          </a:xfrm>
        </p:spPr>
        <p:txBody>
          <a:bodyPr/>
          <a:lstStyle/>
          <a:p>
            <a:r>
              <a:rPr lang="en-US"/>
              <a:t>Песня очень трогательная и патриотическся мы дети должны знать и помнить наших героев.ведь они нам подарили свободу.</a:t>
            </a:r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E3661E9-4090-D542-A2CE-9D8E9D11A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96" y="255353"/>
            <a:ext cx="4075685" cy="4893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89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1149">
        <p15:prstTrans prst="curtains"/>
      </p:transition>
    </mc:Choice>
    <mc:Fallback xmlns="">
      <p:transition spd="slow" advClick="0" advTm="11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B07D463-963D-7F4B-AA52-52B856420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50410">
            <a:off x="5485189" y="1006952"/>
            <a:ext cx="5962826" cy="44721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CC54A7A-F32D-C14D-946D-E95CFE1C5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6097">
            <a:off x="994679" y="698211"/>
            <a:ext cx="4572000" cy="3429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754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1436">
        <p15:prstTrans prst="curtains"/>
      </p:transition>
    </mc:Choice>
    <mc:Fallback xmlns="">
      <p:transition spd="slow" advClick="0" advTm="11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EED0DB-CDB9-314F-8F5F-51F3FD5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 той весне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63D4A6-7418-C84C-8C11-994993FE1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Прослушав данную композицию я определил музыкальные краски они темповые вв них тревожные и спокойные тона.слова прям захватвает сердце и на глазах наварачиваются слезы.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87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984">
        <p15:prstTrans prst="curtains"/>
      </p:transition>
    </mc:Choice>
    <mc:Fallback xmlns="">
      <p:transition spd="slow" advClick="0" advTm="598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92AA4-6ED7-594C-870F-7CF71013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Спасибо вам</a:t>
            </a:r>
            <a:endParaRPr lang="ru-RU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D1DEE88-2601-5541-8C2F-9E9E5CFD203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46663" y="535781"/>
            <a:ext cx="6034087" cy="4625578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B42B31C-25E5-134D-A4B7-60993517D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За победу.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6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162">
        <p15:prstTrans prst="curtains"/>
      </p:transition>
    </mc:Choice>
    <mc:Fallback xmlns="">
      <p:transition spd="slow" advClick="0" advTm="516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176</Words>
  <Application>Microsoft Office PowerPoint</Application>
  <PresentationFormat>Широкоэкранный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Главное мероприятие</vt:lpstr>
      <vt:lpstr>О той весне</vt:lpstr>
      <vt:lpstr>О той весне</vt:lpstr>
      <vt:lpstr>Презентация PowerPoint</vt:lpstr>
      <vt:lpstr>История создания</vt:lpstr>
      <vt:lpstr>Вот и мои герой прадедушка и прабабушка </vt:lpstr>
      <vt:lpstr>О той весне</vt:lpstr>
      <vt:lpstr>Презентация PowerPoint</vt:lpstr>
      <vt:lpstr>О той весне</vt:lpstr>
      <vt:lpstr>Спасибо вам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той весне</dc:title>
  <dc:creator>Галлямова Зиля Равилевна</dc:creator>
  <cp:lastModifiedBy>Галлямова Зиля Равилевна</cp:lastModifiedBy>
  <cp:revision>6</cp:revision>
  <dcterms:modified xsi:type="dcterms:W3CDTF">2018-02-20T07:31:24Z</dcterms:modified>
</cp:coreProperties>
</file>