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0F0308-3295-4F6C-BDC8-16D8C8E60402}" type="datetimeFigureOut">
              <a:rPr lang="ru-RU" smtClean="0"/>
              <a:t>18.02.2018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64F06EA-FD3A-4C45-B72B-EB24E276F6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 Шапко Матвей 1 «Б» класса школы № 7 г. Туймазы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АКМУЛЛИНСКАЯ ОЛИМПИАДА ПО МУЗЫКЕ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4131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Песня </a:t>
            </a:r>
            <a:r>
              <a:rPr lang="ru-RU" dirty="0"/>
              <a:t>"О той весне" написана в самом начале 21 века - автор стихов и музыки - Елена Плотникова. Год создания –2009. 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Дети знают о той войне из фильмов, книг, из рассказов родственников. Почти у каждого в семье есть кто-то, кто не вернулся с войны. Много и тех, кто пришел в родной дом с Победой. Дед и прадед автора песни Елены Ильиничны воевали, дед Николай Николаевич Плотников дошел до Берлина, прадед Фёдор Павлович Пугачев, ушедший на </a:t>
            </a:r>
            <a:r>
              <a:rPr lang="ru-RU" dirty="0" smtClean="0"/>
              <a:t>войну </a:t>
            </a:r>
            <a:r>
              <a:rPr lang="ru-RU" dirty="0"/>
              <a:t>23 июня 41-го, погиб в 1942 году. В песне - надежда и вера в свою страну, благодарность за Великий подвиг солдат и офицеров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История создания музыкального произведения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589094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Песня плавная</a:t>
            </a:r>
            <a:r>
              <a:rPr lang="ru-RU" dirty="0"/>
              <a:t>, </a:t>
            </a:r>
            <a:r>
              <a:rPr lang="ru-RU" dirty="0" smtClean="0"/>
              <a:t>неторопливая, но и в тоже время восторженная и военная . </a:t>
            </a:r>
            <a:r>
              <a:rPr lang="ru-RU" dirty="0"/>
              <a:t>Пьеса написана в миноре. </a:t>
            </a:r>
            <a:r>
              <a:rPr lang="ru-RU" dirty="0" smtClean="0"/>
              <a:t>Написана </a:t>
            </a:r>
            <a:r>
              <a:rPr lang="ru-RU" dirty="0"/>
              <a:t>в умеренном </a:t>
            </a:r>
            <a:r>
              <a:rPr lang="ru-RU" dirty="0" smtClean="0"/>
              <a:t>темпе.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«Музыкальные </a:t>
            </a:r>
            <a:r>
              <a:rPr lang="ru-RU" dirty="0"/>
              <a:t>краски» </a:t>
            </a:r>
            <a:r>
              <a:rPr lang="ru-RU" dirty="0" smtClean="0"/>
              <a:t>произведения</a:t>
            </a:r>
            <a:endParaRPr lang="ru-RU" dirty="0"/>
          </a:p>
        </p:txBody>
      </p:sp>
      <p:pic>
        <p:nvPicPr>
          <p:cNvPr id="1026" name="Picture 2" descr="F:\ШКОЛЬНАЯ ПАПКА\школа\о той весне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80928"/>
            <a:ext cx="584792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52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1 – й клип : участвуют дети , которые поют песню. Один из них попал в прошлое , как раз в то время , когда идет война.</a:t>
            </a:r>
          </a:p>
          <a:p>
            <a:pPr marL="0" indent="0">
              <a:buNone/>
            </a:pPr>
            <a:r>
              <a:rPr lang="ru-RU" dirty="0" smtClean="0"/>
              <a:t>2-клип: поют 3 девочки в военной форме, что придает клипу строгость и всю серьезность военного дела.</a:t>
            </a:r>
          </a:p>
          <a:p>
            <a:pPr marL="0" indent="0"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Сравнить исполнителей</a:t>
            </a:r>
            <a:endParaRPr lang="ru-RU" dirty="0"/>
          </a:p>
        </p:txBody>
      </p:sp>
      <p:pic>
        <p:nvPicPr>
          <p:cNvPr id="2050" name="Picture 2" descr="F:\ШКОЛЬНАЯ ПАПКА\школа\о той весне 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17032"/>
            <a:ext cx="439248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05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Когда  прослушивал эту песню , я вспоминал своего прадеда и прабабушку. Вспоминал их рассказы и мне становилось и жутко, и гордо за наших военных. Безусловно им было очень страшно и больно, но   отступать было подло. Мой прадедушка Гареев Хамит </a:t>
            </a:r>
            <a:r>
              <a:rPr lang="ru-RU" dirty="0" err="1" smtClean="0"/>
              <a:t>Якупович</a:t>
            </a:r>
            <a:r>
              <a:rPr lang="ru-RU" dirty="0" smtClean="0"/>
              <a:t> прошел всю войну , принимал участие в самых страшных битвах ВОВ- Сталинградской и Курской. И остался жив ! Перенес два ранения и контузию. У него было много орденов и медалей. Мой любимый прадедушка-настоящий герой! Жаль, что я </a:t>
            </a:r>
            <a:r>
              <a:rPr lang="ru-RU" smtClean="0"/>
              <a:t>не увидел его</a:t>
            </a:r>
            <a:r>
              <a:rPr lang="ru-RU" dirty="0" smtClean="0"/>
              <a:t>. Он умер в 2004 году от продолжительной болезни.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Мне понравилось это произведение тем, что оно дает почувствовать гордость за подвиг наших праотцов, благодарность им за мирное небо над нашей головой и чувство патриотизма к любимой России.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</a:t>
            </a:r>
            <a:r>
              <a:rPr lang="ru-RU" dirty="0"/>
              <a:t>к прослушанной музыке</a:t>
            </a:r>
          </a:p>
        </p:txBody>
      </p:sp>
    </p:spTree>
    <p:extLst>
      <p:ext uri="{BB962C8B-B14F-4D97-AF65-F5344CB8AC3E}">
        <p14:creationId xmlns:p14="http://schemas.microsoft.com/office/powerpoint/2010/main" val="4068937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65618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СПАСИБО ЗА ВНИМАНИЕ!!!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9404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</TotalTime>
  <Words>388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АКМУЛЛИНСКАЯ ОЛИМПИАДА ПО МУЗЫКЕ </vt:lpstr>
      <vt:lpstr>История создания музыкального произведения</vt:lpstr>
      <vt:lpstr>«Музыкальные краски» произведения</vt:lpstr>
      <vt:lpstr>Сравнить исполнителей</vt:lpstr>
      <vt:lpstr>Отношение к прослушанной музыке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АКМУЛЛИНСКАЯ ОЛИМПИАДА ПО МУЗЫКЕ</dc:title>
  <dc:creator>Ксения Шапко</dc:creator>
  <cp:lastModifiedBy>Ксения Шапко</cp:lastModifiedBy>
  <cp:revision>8</cp:revision>
  <dcterms:created xsi:type="dcterms:W3CDTF">2018-02-18T13:39:23Z</dcterms:created>
  <dcterms:modified xsi:type="dcterms:W3CDTF">2018-02-18T14:51:49Z</dcterms:modified>
</cp:coreProperties>
</file>