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>
        <p:scale>
          <a:sx n="75" d="100"/>
          <a:sy n="75" d="100"/>
        </p:scale>
        <p:origin x="-114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6E766-25FF-4549-A99D-C4C9F8716419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B4B0-2A15-41AC-8870-2B1B1D1E68C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6E766-25FF-4549-A99D-C4C9F8716419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B4B0-2A15-41AC-8870-2B1B1D1E68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6E766-25FF-4549-A99D-C4C9F8716419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B4B0-2A15-41AC-8870-2B1B1D1E68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6E766-25FF-4549-A99D-C4C9F8716419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B4B0-2A15-41AC-8870-2B1B1D1E68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6E766-25FF-4549-A99D-C4C9F8716419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887B4B0-2A15-41AC-8870-2B1B1D1E68C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6E766-25FF-4549-A99D-C4C9F8716419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B4B0-2A15-41AC-8870-2B1B1D1E68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6E766-25FF-4549-A99D-C4C9F8716419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B4B0-2A15-41AC-8870-2B1B1D1E68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6E766-25FF-4549-A99D-C4C9F8716419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B4B0-2A15-41AC-8870-2B1B1D1E68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6E766-25FF-4549-A99D-C4C9F8716419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B4B0-2A15-41AC-8870-2B1B1D1E68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6E766-25FF-4549-A99D-C4C9F8716419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B4B0-2A15-41AC-8870-2B1B1D1E68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6E766-25FF-4549-A99D-C4C9F8716419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7B4B0-2A15-41AC-8870-2B1B1D1E68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EE6E766-25FF-4549-A99D-C4C9F8716419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887B4B0-2A15-41AC-8870-2B1B1D1E68C3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836712"/>
            <a:ext cx="67687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i="1" dirty="0" smtClean="0"/>
              <a:t>Песни о самом главном</a:t>
            </a:r>
            <a:endParaRPr lang="en-US" sz="4800" b="1" i="1" dirty="0"/>
          </a:p>
        </p:txBody>
      </p:sp>
      <p:pic>
        <p:nvPicPr>
          <p:cNvPr id="15362" name="Picture 2" descr="Картинки по запросу журавл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00808"/>
            <a:ext cx="7848872" cy="47982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47864" y="332656"/>
            <a:ext cx="302433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smtClean="0"/>
              <a:t>Молитва</a:t>
            </a:r>
            <a:endParaRPr lang="en-US" sz="4400" b="1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052736"/>
            <a:ext cx="4320480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/>
              <a:t>Песня  «Молитва» была написана в 1996 году Анатолием Николаевичем </a:t>
            </a:r>
            <a:r>
              <a:rPr lang="ru-RU" sz="2200" dirty="0" err="1" smtClean="0"/>
              <a:t>Доровских</a:t>
            </a:r>
            <a:r>
              <a:rPr lang="ru-RU" sz="2200" dirty="0" smtClean="0"/>
              <a:t> и исполнена народной артисткой  СССР Людмилой </a:t>
            </a:r>
            <a:r>
              <a:rPr lang="ru-RU" sz="2200" dirty="0" err="1" smtClean="0"/>
              <a:t>Гурченко</a:t>
            </a:r>
            <a:r>
              <a:rPr lang="ru-RU" sz="2200" dirty="0" smtClean="0"/>
              <a:t>. В 2004 вошла в диск «Жизнь как дым…».  Песня долгое время не допускалась в радио- и </a:t>
            </a:r>
            <a:r>
              <a:rPr lang="ru-RU" sz="2200" dirty="0" err="1" smtClean="0"/>
              <a:t>телеэфиры</a:t>
            </a:r>
            <a:r>
              <a:rPr lang="ru-RU" sz="2200" dirty="0" smtClean="0"/>
              <a:t>. В 2005 году на неё был снят клип, режиссёром которого был  Фёдор Бондарчук. Популярность «Молитва» приобрела  только после смерти Людмилы </a:t>
            </a:r>
            <a:r>
              <a:rPr lang="ru-RU" sz="2200" dirty="0" err="1" smtClean="0"/>
              <a:t>Гурченко</a:t>
            </a:r>
            <a:r>
              <a:rPr lang="ru-RU" sz="2200" dirty="0" smtClean="0"/>
              <a:t>.</a:t>
            </a:r>
          </a:p>
          <a:p>
            <a:r>
              <a:rPr lang="ru-RU" sz="2200" dirty="0" smtClean="0"/>
              <a:t>Песня считается «гимном матерей бойцов афганской и чеченской войн» .</a:t>
            </a:r>
          </a:p>
          <a:p>
            <a:endParaRPr lang="ru-RU" sz="2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412776"/>
            <a:ext cx="4248472" cy="4752528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03848" y="404664"/>
            <a:ext cx="237626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/>
              <a:t>Журавли</a:t>
            </a:r>
            <a:endParaRPr lang="ru-RU" sz="4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340768"/>
            <a:ext cx="547260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Предыстория этой песни довольно печальна и трогательная. Стихотворение к ней написал  Расул Гамзатов, вдохновившись историей маленькой японской девочки </a:t>
            </a:r>
            <a:r>
              <a:rPr lang="ru-RU" sz="2000" dirty="0" err="1" smtClean="0"/>
              <a:t>Садако</a:t>
            </a:r>
            <a:r>
              <a:rPr lang="ru-RU" sz="2000" dirty="0" smtClean="0"/>
              <a:t> </a:t>
            </a:r>
            <a:r>
              <a:rPr lang="ru-RU" sz="2000" dirty="0" err="1" smtClean="0"/>
              <a:t>Сасаки</a:t>
            </a:r>
            <a:r>
              <a:rPr lang="ru-RU" sz="2000" dirty="0" smtClean="0"/>
              <a:t>. Девочка болела лейкемией после  страшной трагедии в Хиросиме.</a:t>
            </a:r>
          </a:p>
          <a:p>
            <a:r>
              <a:rPr lang="ru-RU" sz="2000" dirty="0" smtClean="0"/>
              <a:t>В </a:t>
            </a:r>
            <a:r>
              <a:rPr lang="ru-RU" sz="2000" dirty="0"/>
              <a:t>Азии существует поверье, что желание человека исполнится, если он сложит из цветной бумаги тысячу оригами — </a:t>
            </a:r>
            <a:r>
              <a:rPr lang="ru-RU" sz="2000" dirty="0" smtClean="0"/>
              <a:t>журавлей</a:t>
            </a:r>
            <a:r>
              <a:rPr lang="ru-RU" sz="2000" dirty="0"/>
              <a:t> </a:t>
            </a:r>
            <a:r>
              <a:rPr lang="ru-RU" sz="2000" dirty="0" smtClean="0"/>
              <a:t>. </a:t>
            </a:r>
            <a:r>
              <a:rPr lang="ru-RU" sz="2000" dirty="0" err="1" smtClean="0"/>
              <a:t>Сасаки</a:t>
            </a:r>
            <a:r>
              <a:rPr lang="ru-RU" sz="2000" dirty="0" smtClean="0"/>
              <a:t> надеялась , </a:t>
            </a:r>
            <a:r>
              <a:rPr lang="ru-RU" sz="2000" dirty="0" smtClean="0"/>
              <a:t>что вылечится, если смастерит тысячу бумажных «журавликов»,  но  она умерла, так и не исполнив мечту. Она успела сделать лишь 644, но ее друзья доделали за не работу и похоронили подругу с тысячей бумажных журавликов.</a:t>
            </a:r>
            <a:endParaRPr lang="ru-RU" sz="2000" dirty="0"/>
          </a:p>
        </p:txBody>
      </p:sp>
      <p:pic>
        <p:nvPicPr>
          <p:cNvPr id="2050" name="Picture 2" descr="Sadako Sasaki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844824"/>
            <a:ext cx="2448272" cy="42983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572412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В </a:t>
            </a:r>
            <a:r>
              <a:rPr lang="ru-RU" sz="2000" dirty="0" smtClean="0"/>
              <a:t>1968 году</a:t>
            </a:r>
            <a:r>
              <a:rPr lang="ru-RU" sz="2000" dirty="0"/>
              <a:t> стихотворение «Журавли» в переводе </a:t>
            </a:r>
            <a:r>
              <a:rPr lang="ru-RU" sz="2000" dirty="0" smtClean="0"/>
              <a:t>Наума Гребнева</a:t>
            </a:r>
            <a:r>
              <a:rPr lang="ru-RU" sz="2000" dirty="0"/>
              <a:t> было напечатано в журнале </a:t>
            </a:r>
            <a:r>
              <a:rPr lang="ru-RU" sz="2000" dirty="0" smtClean="0"/>
              <a:t>«Новый мир». Стихотворение попалось </a:t>
            </a:r>
            <a:r>
              <a:rPr lang="ru-RU" sz="2000" dirty="0"/>
              <a:t>на глаза певцу </a:t>
            </a:r>
            <a:r>
              <a:rPr lang="ru-RU" sz="2000" dirty="0" smtClean="0"/>
              <a:t>Марку Бернесу. </a:t>
            </a:r>
            <a:r>
              <a:rPr lang="ru-RU" sz="2000" dirty="0"/>
              <a:t>Сам Бернес в войну никогда не участвовал в боях, но он ездил выступать с концертами на передовую, играл роли простых солдат в </a:t>
            </a:r>
            <a:r>
              <a:rPr lang="ru-RU" sz="2000" dirty="0" smtClean="0"/>
              <a:t>фильмах, потому война все равно была для него близкой темой. Прочитав </a:t>
            </a:r>
            <a:r>
              <a:rPr lang="ru-RU" sz="2000" dirty="0"/>
              <a:t>стихотворение «Журавли», возбуждённый Бернес позвонил </a:t>
            </a:r>
            <a:r>
              <a:rPr lang="ru-RU" sz="2000" dirty="0" smtClean="0"/>
              <a:t>поэту</a:t>
            </a:r>
            <a:r>
              <a:rPr lang="ru-RU" sz="2000" dirty="0"/>
              <a:t> и сказал, что хочет сделать песню. По телефону, сразу же, обсудили некоторые изменения в тексте будущей песни, и Гребнев заменил в том числе слово «джигиты» на «солдаты</a:t>
            </a:r>
            <a:r>
              <a:rPr lang="ru-RU" sz="2000" dirty="0" smtClean="0"/>
              <a:t>». </a:t>
            </a:r>
            <a:r>
              <a:rPr lang="ru-RU" sz="2000" dirty="0"/>
              <a:t>Со </a:t>
            </a:r>
            <a:r>
              <a:rPr lang="ru-RU" sz="2000" dirty="0" smtClean="0"/>
              <a:t>стихами </a:t>
            </a:r>
            <a:r>
              <a:rPr lang="ru-RU" sz="2000" dirty="0"/>
              <a:t>певец обратился к </a:t>
            </a:r>
            <a:r>
              <a:rPr lang="ru-RU" sz="2000" dirty="0" smtClean="0"/>
              <a:t>Яну Френкелю и </a:t>
            </a:r>
            <a:r>
              <a:rPr lang="ru-RU" sz="2000" dirty="0"/>
              <a:t>попросил сочинить </a:t>
            </a:r>
            <a:r>
              <a:rPr lang="ru-RU" sz="2000" dirty="0" smtClean="0"/>
              <a:t>музыку. </a:t>
            </a:r>
            <a:r>
              <a:rPr lang="ru-RU" sz="2000" dirty="0"/>
              <a:t>Для композитора Френкеля война тоже была личной темой: </a:t>
            </a:r>
            <a:r>
              <a:rPr lang="ru-RU" sz="2000" dirty="0" smtClean="0"/>
              <a:t>в 1941-1942 годах</a:t>
            </a:r>
            <a:r>
              <a:rPr lang="ru-RU" sz="2000" dirty="0"/>
              <a:t> он учился в зенитном училище и позднее был тяжело ранен</a:t>
            </a:r>
            <a:r>
              <a:rPr lang="ru-RU" sz="2000" dirty="0" smtClean="0"/>
              <a:t>.</a:t>
            </a:r>
            <a:endParaRPr lang="ru-RU" sz="2000" dirty="0"/>
          </a:p>
          <a:p>
            <a:r>
              <a:rPr lang="ru-RU" sz="2000" dirty="0" smtClean="0"/>
              <a:t>В нашей стране песня более известна под исполнением Дмитрия </a:t>
            </a:r>
            <a:r>
              <a:rPr lang="ru-RU" sz="2000" dirty="0"/>
              <a:t>Х</a:t>
            </a:r>
            <a:r>
              <a:rPr lang="ru-RU" sz="2000" dirty="0" smtClean="0"/>
              <a:t>воростовского</a:t>
            </a:r>
            <a:endParaRPr lang="ru-RU" sz="2000" dirty="0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764704"/>
            <a:ext cx="3275856" cy="4613430"/>
          </a:xfrm>
          <a:prstGeom prst="round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Картинки по запросу марк берне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692696"/>
            <a:ext cx="3553010" cy="4968552"/>
          </a:xfrm>
          <a:prstGeom prst="round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51520" y="764704"/>
            <a:ext cx="453650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Песня Журавли стала последней в жизни Бернеса. Он записывал ее, когда был тяжело болен раком легких.</a:t>
            </a:r>
          </a:p>
          <a:p>
            <a:r>
              <a:rPr lang="ru-RU" sz="2800" dirty="0" smtClean="0"/>
              <a:t>По его просьбе, во время похорон на Московском кладбище играла песня «Журавли», а также </a:t>
            </a:r>
            <a:r>
              <a:rPr lang="ru-RU" sz="2800" dirty="0"/>
              <a:t> </a:t>
            </a:r>
            <a:r>
              <a:rPr lang="ru-RU" sz="2800" dirty="0" smtClean="0"/>
              <a:t>«Три года ты мне снилась», </a:t>
            </a:r>
            <a:r>
              <a:rPr lang="ru-RU" sz="2800" dirty="0"/>
              <a:t>«Романс Рощина</a:t>
            </a:r>
            <a:r>
              <a:rPr lang="ru-RU" sz="2800" dirty="0" smtClean="0"/>
              <a:t>» и «Я </a:t>
            </a:r>
            <a:r>
              <a:rPr lang="ru-RU" sz="2800" dirty="0"/>
              <a:t>люблю тебя, жизнь»</a:t>
            </a:r>
            <a:endParaRPr lang="ru-RU" sz="28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3728" y="260648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4400" dirty="0" smtClean="0"/>
              <a:t>Верните память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948690"/>
            <a:ext cx="4572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Автором слов и музыки к песне была Мария Захарова, а исполнила ее </a:t>
            </a:r>
            <a:r>
              <a:rPr lang="ru-RU" dirty="0" err="1" smtClean="0"/>
              <a:t>Наргиз</a:t>
            </a:r>
            <a:r>
              <a:rPr lang="ru-RU" dirty="0" smtClean="0"/>
              <a:t>.</a:t>
            </a:r>
          </a:p>
          <a:p>
            <a:r>
              <a:rPr lang="ru-RU" dirty="0"/>
              <a:t>По словам Захаровой, она не знакома с нотами и </a:t>
            </a:r>
            <a:r>
              <a:rPr lang="ru-RU" dirty="0" smtClean="0"/>
              <a:t>нигде </a:t>
            </a:r>
            <a:r>
              <a:rPr lang="ru-RU" dirty="0"/>
              <a:t>этому не </a:t>
            </a:r>
            <a:r>
              <a:rPr lang="ru-RU" dirty="0" smtClean="0"/>
              <a:t>училась, </a:t>
            </a:r>
            <a:r>
              <a:rPr lang="ru-RU" dirty="0"/>
              <a:t>а мелодия и текст песни просто однажды «пришли» к </a:t>
            </a:r>
            <a:r>
              <a:rPr lang="ru-RU" dirty="0" smtClean="0"/>
              <a:t>ней.</a:t>
            </a:r>
            <a:br>
              <a:rPr lang="ru-RU" dirty="0" smtClean="0"/>
            </a:br>
            <a:r>
              <a:rPr lang="ru-RU" dirty="0"/>
              <a:t>Захарова также рассказала, что </a:t>
            </a:r>
            <a:r>
              <a:rPr lang="ru-RU" dirty="0" smtClean="0"/>
              <a:t>она напела </a:t>
            </a:r>
            <a:r>
              <a:rPr lang="ru-RU" dirty="0"/>
              <a:t>на диктофон мелодию и выложила текст в социальную </a:t>
            </a:r>
            <a:r>
              <a:rPr lang="ru-RU" dirty="0" smtClean="0"/>
              <a:t>сеть, </a:t>
            </a:r>
            <a:r>
              <a:rPr lang="ru-RU" dirty="0"/>
              <a:t>после чего ей </a:t>
            </a:r>
            <a:r>
              <a:rPr lang="ru-RU" dirty="0" smtClean="0"/>
              <a:t>написала </a:t>
            </a:r>
            <a:r>
              <a:rPr lang="ru-RU" dirty="0"/>
              <a:t>композитор Марал </a:t>
            </a:r>
            <a:r>
              <a:rPr lang="ru-RU" dirty="0" err="1"/>
              <a:t>Якшиева</a:t>
            </a:r>
            <a:r>
              <a:rPr lang="ru-RU" dirty="0"/>
              <a:t>, с которой дипломат прежде знакома не была, и предложила ей помощь с записью демоверсии песни. </a:t>
            </a:r>
            <a:r>
              <a:rPr lang="ru-RU" dirty="0" smtClean="0"/>
              <a:t>Также это </a:t>
            </a:r>
            <a:r>
              <a:rPr lang="ru-RU" dirty="0"/>
              <a:t>услышал Макс </a:t>
            </a:r>
            <a:r>
              <a:rPr lang="ru-RU" dirty="0" smtClean="0"/>
              <a:t>Фадеев и </a:t>
            </a:r>
            <a:r>
              <a:rPr lang="ru-RU" dirty="0"/>
              <a:t>предложил записать песню </a:t>
            </a:r>
            <a:r>
              <a:rPr lang="ru-RU" dirty="0" smtClean="0"/>
              <a:t>профессионально. </a:t>
            </a:r>
          </a:p>
          <a:p>
            <a:r>
              <a:rPr lang="ru-RU" dirty="0" smtClean="0"/>
              <a:t>Несмотря на это, песня подвергалась жестокой критике </a:t>
            </a:r>
            <a:r>
              <a:rPr lang="ru-RU" dirty="0" err="1" smtClean="0"/>
              <a:t>сос</a:t>
            </a:r>
            <a:r>
              <a:rPr lang="ru-RU" dirty="0" smtClean="0"/>
              <a:t> </a:t>
            </a:r>
            <a:r>
              <a:rPr lang="ru-RU" dirty="0" err="1" smtClean="0"/>
              <a:t>тороны</a:t>
            </a:r>
            <a:r>
              <a:rPr lang="ru-RU" dirty="0" smtClean="0"/>
              <a:t> интернет пользователей, обвинявшие песнь в схожести с стихами </a:t>
            </a:r>
            <a:r>
              <a:rPr lang="ru-RU" dirty="0" err="1" smtClean="0"/>
              <a:t>Пахмутовы</a:t>
            </a:r>
            <a:r>
              <a:rPr lang="ru-RU" dirty="0" smtClean="0"/>
              <a:t>. Комментировать это Захарова отказалась.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412776"/>
            <a:ext cx="4101815" cy="4752528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0"/>
            <a:ext cx="65313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/>
              <a:t>Музыкальная окраска произведений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908720"/>
            <a:ext cx="7128792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«Молитва»: Характер песни довольно плавный, мелодия звучит умеренно, без резких переходов и скачков.  Ровный темп (</a:t>
            </a:r>
            <a:r>
              <a:rPr lang="en-US" sz="2000" dirty="0" smtClean="0"/>
              <a:t>andante assai</a:t>
            </a:r>
            <a:r>
              <a:rPr lang="ru-RU" sz="2000" dirty="0" smtClean="0"/>
              <a:t>)</a:t>
            </a:r>
            <a:r>
              <a:rPr lang="ru-RU" sz="2000" dirty="0" smtClean="0"/>
              <a:t>, не слишком громкая динамика(</a:t>
            </a:r>
            <a:r>
              <a:rPr lang="en-US" sz="2000" i="1" dirty="0"/>
              <a:t>mezzo-piano</a:t>
            </a:r>
            <a:r>
              <a:rPr lang="ru-RU" sz="2000" i="1" dirty="0" smtClean="0"/>
              <a:t>), </a:t>
            </a:r>
            <a:r>
              <a:rPr lang="ru-RU" sz="2000" dirty="0" smtClean="0"/>
              <a:t>форма </a:t>
            </a:r>
            <a:r>
              <a:rPr lang="ru-RU" sz="2000" dirty="0" err="1" smtClean="0"/>
              <a:t>двухчастная</a:t>
            </a:r>
            <a:r>
              <a:rPr lang="ru-RU" sz="2000" dirty="0" smtClean="0"/>
              <a:t>.  Голос исполнительницы: меццо-сопрано.</a:t>
            </a:r>
          </a:p>
          <a:p>
            <a:endParaRPr lang="ru-RU" sz="2000" dirty="0" smtClean="0"/>
          </a:p>
          <a:p>
            <a:endParaRPr lang="ru-RU" sz="2000" dirty="0"/>
          </a:p>
          <a:p>
            <a:r>
              <a:rPr lang="ru-RU" sz="2000" dirty="0" smtClean="0"/>
              <a:t>«Журавли»:  Характер песни тяжелый, мелодия звучит печально, широко и затянуто. Темп медленный(</a:t>
            </a:r>
            <a:r>
              <a:rPr lang="en-US" sz="2000" dirty="0" smtClean="0"/>
              <a:t>largo</a:t>
            </a:r>
            <a:r>
              <a:rPr lang="ru-RU" sz="2000" dirty="0" smtClean="0"/>
              <a:t>), динамика тихая(</a:t>
            </a:r>
            <a:r>
              <a:rPr lang="en-US" sz="2000" i="1" dirty="0"/>
              <a:t>piano</a:t>
            </a:r>
            <a:r>
              <a:rPr lang="ru-RU" sz="2000" dirty="0" smtClean="0"/>
              <a:t>). Форма трехчастная. Голос исполнителя: Дмитрий Хворостовский – низкий бас, Марк Бернес – </a:t>
            </a:r>
            <a:r>
              <a:rPr lang="ru-RU" sz="2000" dirty="0" err="1" smtClean="0"/>
              <a:t>лириеский</a:t>
            </a:r>
            <a:r>
              <a:rPr lang="ru-RU" sz="2000" dirty="0" smtClean="0"/>
              <a:t> баритон</a:t>
            </a:r>
          </a:p>
          <a:p>
            <a:endParaRPr lang="ru-RU" sz="2000" dirty="0"/>
          </a:p>
          <a:p>
            <a:r>
              <a:rPr lang="ru-RU" sz="2000" dirty="0" smtClean="0"/>
              <a:t>«Верните память» - </a:t>
            </a:r>
            <a:r>
              <a:rPr lang="ru-RU" sz="2000" dirty="0" err="1" smtClean="0"/>
              <a:t>Дання</a:t>
            </a:r>
            <a:r>
              <a:rPr lang="ru-RU" sz="2000" dirty="0" smtClean="0"/>
              <a:t> мелодия звучит более оживленно, но сказать что быстро. Охарактеризовать ее можно как отважную или даже боевую.</a:t>
            </a:r>
            <a:r>
              <a:rPr lang="ru-RU" sz="2000" dirty="0"/>
              <a:t> </a:t>
            </a:r>
            <a:r>
              <a:rPr lang="ru-RU" sz="2000" dirty="0" smtClean="0"/>
              <a:t>Темп умеренно оживленный (</a:t>
            </a:r>
            <a:r>
              <a:rPr lang="en-US" sz="2000" dirty="0"/>
              <a:t>allegretto moderato</a:t>
            </a:r>
            <a:r>
              <a:rPr lang="ru-RU" sz="2000" dirty="0" smtClean="0"/>
              <a:t>), динамика громкая(</a:t>
            </a:r>
            <a:r>
              <a:rPr lang="en-US" sz="2000" i="1" dirty="0"/>
              <a:t>forte</a:t>
            </a:r>
            <a:r>
              <a:rPr lang="ru-RU" sz="2000" dirty="0" smtClean="0"/>
              <a:t>). Форма </a:t>
            </a:r>
            <a:r>
              <a:rPr lang="ru-RU" sz="2000" dirty="0" err="1" smtClean="0"/>
              <a:t>двухчастная</a:t>
            </a:r>
            <a:r>
              <a:rPr lang="ru-RU" sz="2000" dirty="0" smtClean="0"/>
              <a:t>. Голос исполнительницы: меццо-сопрано.</a:t>
            </a:r>
          </a:p>
          <a:p>
            <a:r>
              <a:rPr lang="ru-RU" i="1" dirty="0" smtClean="0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260648"/>
            <a:ext cx="70899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Моё мнение о прослушанных произведениях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836712"/>
            <a:ext cx="712879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Все песни смогли вызвать у меня большое впечатление и задеть частичку  моей души.  Каждая песня по своему серьезна и трагична, и это очень хорошо, ведь на войне иначе не бывает. </a:t>
            </a:r>
          </a:p>
          <a:p>
            <a:r>
              <a:rPr lang="ru-RU" dirty="0" smtClean="0"/>
              <a:t>«Молитва» понравилась мне за счет исполнения Людмилы </a:t>
            </a:r>
            <a:r>
              <a:rPr lang="ru-RU" dirty="0" err="1" smtClean="0"/>
              <a:t>Гурченко</a:t>
            </a:r>
            <a:r>
              <a:rPr lang="ru-RU" dirty="0" smtClean="0"/>
              <a:t>. В ее голосе прекрасно слышится все горе матерей, что провожали своих сыновей на войну. Иногда даже казалось, что певица плачет, надрывается, одновременно исполняя песню. Эта песня вызвала у меня много чувств и понравилась мне более остальных.</a:t>
            </a:r>
          </a:p>
          <a:p>
            <a:r>
              <a:rPr lang="ru-RU" dirty="0" smtClean="0"/>
              <a:t>Песня «Журавли»  звучала очень тяжело и протяжно, но в данном случае это было к месту. Это произведение понравилось мне больше в исполнении Дмитрия Хворостовского, чем Марка Бернеса, так как в его исполнении песня лучше передает все горе военных лет. Но и исполнение Марка Бернеса было отличным и плохим его назвать никак уж нельзя.</a:t>
            </a:r>
          </a:p>
          <a:p>
            <a:r>
              <a:rPr lang="ru-RU" dirty="0" smtClean="0"/>
              <a:t>«Верните память» показалась мне наиболее мощной, чем другие. Впрочем, именно такое исполнение характерно для </a:t>
            </a:r>
            <a:r>
              <a:rPr lang="ru-RU" dirty="0" err="1" smtClean="0"/>
              <a:t>Наргиз</a:t>
            </a:r>
            <a:r>
              <a:rPr lang="ru-RU" dirty="0" smtClean="0"/>
              <a:t>. В этом произведении мне особенно понравился текст и его смысл. </a:t>
            </a:r>
          </a:p>
          <a:p>
            <a:r>
              <a:rPr lang="ru-RU" dirty="0" smtClean="0"/>
              <a:t>«Протянем руки к тем глаза чьи слёз полны, чей дом осиротел от ужаса беды. Помянем их, прошу, помянем миром их,</a:t>
            </a:r>
            <a:r>
              <a:rPr lang="ru-RU" dirty="0" smtClean="0"/>
              <a:t> п</a:t>
            </a:r>
            <a:r>
              <a:rPr lang="ru-RU" dirty="0" smtClean="0"/>
              <a:t>огибших за страну, за честь и за своих.»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146</TotalTime>
  <Words>497</Words>
  <Application>Microsoft Office PowerPoint</Application>
  <PresentationFormat>Экран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Айрат</dc:creator>
  <cp:lastModifiedBy>Айрат</cp:lastModifiedBy>
  <cp:revision>15</cp:revision>
  <dcterms:created xsi:type="dcterms:W3CDTF">2018-03-14T14:54:47Z</dcterms:created>
  <dcterms:modified xsi:type="dcterms:W3CDTF">2018-03-14T17:20:51Z</dcterms:modified>
</cp:coreProperties>
</file>