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42B0-E9F4-448E-B7E8-7E6137EB8B59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38813-BC94-4F9D-8A3D-A2ACFF87C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42B0-E9F4-448E-B7E8-7E6137EB8B59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38813-BC94-4F9D-8A3D-A2ACFF87C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42B0-E9F4-448E-B7E8-7E6137EB8B59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38813-BC94-4F9D-8A3D-A2ACFF87C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42B0-E9F4-448E-B7E8-7E6137EB8B59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38813-BC94-4F9D-8A3D-A2ACFF87C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42B0-E9F4-448E-B7E8-7E6137EB8B59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38813-BC94-4F9D-8A3D-A2ACFF87C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42B0-E9F4-448E-B7E8-7E6137EB8B59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38813-BC94-4F9D-8A3D-A2ACFF87C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42B0-E9F4-448E-B7E8-7E6137EB8B59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38813-BC94-4F9D-8A3D-A2ACFF87C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42B0-E9F4-448E-B7E8-7E6137EB8B59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38813-BC94-4F9D-8A3D-A2ACFF87C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42B0-E9F4-448E-B7E8-7E6137EB8B59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38813-BC94-4F9D-8A3D-A2ACFF87C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42B0-E9F4-448E-B7E8-7E6137EB8B59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38813-BC94-4F9D-8A3D-A2ACFF87C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42B0-E9F4-448E-B7E8-7E6137EB8B59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838813-BC94-4F9D-8A3D-A2ACFF87CD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4B42B0-E9F4-448E-B7E8-7E6137EB8B59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838813-BC94-4F9D-8A3D-A2ACFF87CD4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Песни души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60648"/>
            <a:ext cx="7854696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dianthu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406232">
            <a:off x="5458461" y="3266981"/>
            <a:ext cx="2859814" cy="3717032"/>
          </a:xfrm>
          <a:prstGeom prst="rect">
            <a:avLst/>
          </a:prstGeom>
        </p:spPr>
      </p:pic>
      <p:pic>
        <p:nvPicPr>
          <p:cNvPr id="5" name="Рисунок 4" descr="dianthu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7127847">
            <a:off x="5428482" y="3513211"/>
            <a:ext cx="3115165" cy="40489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История создания музыкального произведения «Журавли»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8539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История столь незабываемой и знаменитой песни уходит в далекий 1945 год, Япония. Именно там, в </a:t>
            </a:r>
            <a:r>
              <a:rPr lang="ru-RU" sz="1800" dirty="0" err="1" smtClean="0"/>
              <a:t>Херосиме</a:t>
            </a:r>
            <a:r>
              <a:rPr lang="ru-RU" sz="1800" dirty="0" smtClean="0"/>
              <a:t>, проживала маленькая девочка </a:t>
            </a:r>
            <a:r>
              <a:rPr lang="ru-RU" sz="1800" dirty="0" err="1"/>
              <a:t>Садако</a:t>
            </a:r>
            <a:r>
              <a:rPr lang="ru-RU" sz="1800" dirty="0"/>
              <a:t> </a:t>
            </a:r>
            <a:r>
              <a:rPr lang="ru-RU" sz="1800" dirty="0" err="1" smtClean="0"/>
              <a:t>Сасаки</a:t>
            </a:r>
            <a:r>
              <a:rPr lang="ru-RU" sz="1800" dirty="0" smtClean="0"/>
              <a:t>. Ее жизнь круто изменилась 6 августа 45-го года, когда в </a:t>
            </a:r>
            <a:r>
              <a:rPr lang="ru-RU" sz="1800" dirty="0" err="1" smtClean="0"/>
              <a:t>Херосиму</a:t>
            </a:r>
            <a:r>
              <a:rPr lang="ru-RU" sz="1800" dirty="0" smtClean="0"/>
              <a:t> была сброшена атомная бомба. В ноябре 1954 года всплыли последствия того трагичного для – болезнь «лейкемия». </a:t>
            </a:r>
          </a:p>
          <a:p>
            <a:r>
              <a:rPr lang="ru-RU" sz="1800" dirty="0" smtClean="0"/>
              <a:t>Казалось, что только чудо может спасти девочку. Тогда </a:t>
            </a:r>
            <a:r>
              <a:rPr lang="ru-RU" sz="1800" dirty="0" err="1" smtClean="0"/>
              <a:t>Садако</a:t>
            </a:r>
            <a:r>
              <a:rPr lang="ru-RU" sz="1800" dirty="0" smtClean="0"/>
              <a:t> услышала старинную японскую легенду, в которой говорилось, что сделав 1000 бумажных журавликов, можно исполнить любое свое желание. </a:t>
            </a:r>
            <a:r>
              <a:rPr lang="ru-RU" sz="1800" dirty="0" err="1" smtClean="0"/>
              <a:t>Садако</a:t>
            </a:r>
            <a:r>
              <a:rPr lang="ru-RU" sz="1800" dirty="0" smtClean="0"/>
              <a:t> делала с каждый днем все больше и больше бумажных журавликов и достигла заветной цифры. Но болезнь не хотела покидать девочку, и 25 </a:t>
            </a:r>
            <a:r>
              <a:rPr lang="ru-RU" sz="1800" dirty="0"/>
              <a:t>октября 1955 </a:t>
            </a:r>
            <a:r>
              <a:rPr lang="ru-RU" sz="1800" dirty="0" smtClean="0"/>
              <a:t>года </a:t>
            </a:r>
            <a:r>
              <a:rPr lang="ru-RU" sz="1800" dirty="0" err="1" smtClean="0"/>
              <a:t>Садако</a:t>
            </a:r>
            <a:r>
              <a:rPr lang="ru-RU" sz="1800" dirty="0" smtClean="0"/>
              <a:t> умерла.  Эта печальная история сильно повлияла на Расула Гамзатова, так появилось стихотворение «Журавли». Вместе с известным артистом Марком Бернесом и композитором Ян Френкелем была записана музыка на это стихотворение. 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адак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105400" cy="4095750"/>
          </a:xfrm>
        </p:spPr>
      </p:pic>
      <p:pic>
        <p:nvPicPr>
          <p:cNvPr id="5" name="Рисунок 4" descr="maxresdefault.jpg"/>
          <p:cNvPicPr>
            <a:picLocks noChangeAspect="1"/>
          </p:cNvPicPr>
          <p:nvPr/>
        </p:nvPicPr>
        <p:blipFill>
          <a:blip r:embed="rId3" cstate="print"/>
          <a:srcRect r="10339"/>
          <a:stretch>
            <a:fillRect/>
          </a:stretch>
        </p:blipFill>
        <p:spPr>
          <a:xfrm>
            <a:off x="2591272" y="0"/>
            <a:ext cx="6552728" cy="40770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4293096"/>
            <a:ext cx="69127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Мне кажется порою, что солдаты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кровавых не пришедшие полей,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 землю нашу полегли когда-то,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превратились в белых журавлей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История создания музыкального произведения «Молитва»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229600" cy="2952328"/>
          </a:xfrm>
        </p:spPr>
        <p:txBody>
          <a:bodyPr>
            <a:noAutofit/>
          </a:bodyPr>
          <a:lstStyle/>
          <a:p>
            <a:r>
              <a:rPr lang="ru-RU" sz="1800" dirty="0" smtClean="0"/>
              <a:t>Анатолий </a:t>
            </a:r>
            <a:r>
              <a:rPr lang="ru-RU" sz="1800" dirty="0" err="1" smtClean="0"/>
              <a:t>Доровских</a:t>
            </a:r>
            <a:r>
              <a:rPr lang="ru-RU" sz="1800" dirty="0" smtClean="0"/>
              <a:t> в 1996 году написал слова для песни «Молитва» в исполнении Людмилы </a:t>
            </a:r>
            <a:r>
              <a:rPr lang="ru-RU" sz="1800" dirty="0" err="1" smtClean="0"/>
              <a:t>Гурченко</a:t>
            </a:r>
            <a:r>
              <a:rPr lang="ru-RU" sz="1800" dirty="0" smtClean="0"/>
              <a:t>, а в 2004 году песня вошла в альбом «Жизнь, как дым». Несмотря на это, песня исполняется также и другими артистами, однако исполнение Л. </a:t>
            </a:r>
            <a:r>
              <a:rPr lang="ru-RU" sz="1800" dirty="0" err="1" smtClean="0"/>
              <a:t>Гурченко</a:t>
            </a:r>
            <a:r>
              <a:rPr lang="ru-RU" sz="1800" dirty="0" smtClean="0"/>
              <a:t> лучше всего передает смысл песни. Данное произведение стало своеобразным материнским гимном, которые ждали или ждут своих детей из различных горячих точек. </a:t>
            </a:r>
            <a:endParaRPr lang="ru-RU" sz="1800" dirty="0"/>
          </a:p>
        </p:txBody>
      </p:sp>
      <p:pic>
        <p:nvPicPr>
          <p:cNvPr id="4" name="Рисунок 3" descr="getImage.jpg"/>
          <p:cNvPicPr>
            <a:picLocks noChangeAspect="1"/>
          </p:cNvPicPr>
          <p:nvPr/>
        </p:nvPicPr>
        <p:blipFill>
          <a:blip r:embed="rId2" cstate="print"/>
          <a:srcRect b="8623"/>
          <a:stretch>
            <a:fillRect/>
          </a:stretch>
        </p:blipFill>
        <p:spPr>
          <a:xfrm>
            <a:off x="395536" y="3212976"/>
            <a:ext cx="5463708" cy="2808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31632" y="3212976"/>
            <a:ext cx="33123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Изначально оно было написано для тех, кто участвовал в военных действиях в Афганистане и Чечне. Однако и на сегодняшний день эта песня является актуальной и очень жизненной для большого количества женщин, ждущих своих детей с войны.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История создания музыкального произведения «Верните память»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229600" cy="4389120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Песня «Верните Память» посвящена нашим солдатам, которые воюют в Сирии. Слова и музыка Марии Захаровой. Мария Захарова не является профессиональным музыкантом, мелодию она напела на диктофон и выложила в социальную сеть. После чего на нее обратил внимание Максим Фадеев и предложил записать профессиональную песню. Исполнительницей стала </a:t>
            </a:r>
            <a:r>
              <a:rPr lang="ru-RU" sz="1900" dirty="0" err="1" smtClean="0"/>
              <a:t>Наргиз</a:t>
            </a:r>
            <a:r>
              <a:rPr lang="ru-RU" sz="1900" dirty="0" smtClean="0"/>
              <a:t>, саму песню представили на церемонии открытия Московского международного кинофестиваля, которая состоялась 22 июня.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maxresdefault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645024"/>
            <a:ext cx="7272808" cy="29969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«Музыкальные краски»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9118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Песня «Журавли» Дмитрия Хворостовского: </a:t>
            </a:r>
            <a:r>
              <a:rPr lang="ru-RU" dirty="0" err="1" smtClean="0"/>
              <a:t>Лирико-патриотичсекая</a:t>
            </a:r>
            <a:r>
              <a:rPr lang="ru-RU" dirty="0" smtClean="0"/>
              <a:t>, темп-</a:t>
            </a:r>
            <a:r>
              <a:rPr lang="en-US" dirty="0" smtClean="0"/>
              <a:t>andantino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err="1" smtClean="0"/>
              <a:t>лад-минорный</a:t>
            </a:r>
            <a:r>
              <a:rPr lang="ru-RU" dirty="0" smtClean="0"/>
              <a:t>, динамика- </a:t>
            </a:r>
            <a:r>
              <a:rPr lang="en-US" dirty="0" smtClean="0"/>
              <a:t>mezzo piano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  Песня «Молитва» Людмилы </a:t>
            </a:r>
            <a:r>
              <a:rPr lang="ru-RU" dirty="0" err="1" smtClean="0"/>
              <a:t>Гурченко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    Лирическая, темп</a:t>
            </a:r>
            <a:r>
              <a:rPr lang="en-US" dirty="0" smtClean="0"/>
              <a:t>-allegretto</a:t>
            </a:r>
            <a:r>
              <a:rPr lang="ru-RU" dirty="0" smtClean="0"/>
              <a:t>, </a:t>
            </a:r>
            <a:r>
              <a:rPr lang="ru-RU" dirty="0" err="1" smtClean="0"/>
              <a:t>лад-минорный</a:t>
            </a:r>
            <a:r>
              <a:rPr lang="ru-RU" dirty="0" smtClean="0"/>
              <a:t>, динамика-</a:t>
            </a:r>
            <a:r>
              <a:rPr lang="en-US" dirty="0" smtClean="0"/>
              <a:t>crescendo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Песня «Верните память» </a:t>
            </a:r>
            <a:r>
              <a:rPr lang="ru-RU" dirty="0" err="1" smtClean="0"/>
              <a:t>Наргиз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Лирико-патриотическая, темп-</a:t>
            </a:r>
            <a:r>
              <a:rPr lang="en-US" dirty="0" smtClean="0"/>
              <a:t>moderato</a:t>
            </a:r>
            <a:r>
              <a:rPr lang="ru-RU" dirty="0" smtClean="0"/>
              <a:t>, </a:t>
            </a:r>
            <a:r>
              <a:rPr lang="ru-RU" dirty="0" err="1" smtClean="0"/>
              <a:t>лад-минорный</a:t>
            </a:r>
            <a:r>
              <a:rPr lang="ru-RU" dirty="0" smtClean="0"/>
              <a:t>, динамика-</a:t>
            </a:r>
            <a:r>
              <a:rPr lang="en-US" dirty="0" smtClean="0"/>
              <a:t>crescendo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Сравнение исполнений и оценка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Я считаю, что все </a:t>
            </a:r>
            <a:r>
              <a:rPr lang="ru-RU" dirty="0" smtClean="0"/>
              <a:t>исполнения заслуживают </a:t>
            </a:r>
            <a:r>
              <a:rPr lang="ru-RU" dirty="0" smtClean="0"/>
              <a:t>высокой оценки, несмотря на то, что они довольно различны. Песня «Журавли» исполняется неторопливо, но каждое слово данного произведения не оставляет равнодушным слушателя, ведь эта песня имеет достаточно глубокий смысл. «Молитва» в исполнении Людмилы </a:t>
            </a:r>
            <a:r>
              <a:rPr lang="ru-RU" dirty="0" err="1" smtClean="0"/>
              <a:t>Гурченко</a:t>
            </a:r>
            <a:r>
              <a:rPr lang="ru-RU" dirty="0" smtClean="0"/>
              <a:t> является, в буквальном смысле, материнским </a:t>
            </a:r>
            <a:r>
              <a:rPr lang="ru-RU" dirty="0" smtClean="0"/>
              <a:t>гимном, она исполняется со всей душевностью и в ней видна вся боль матерей, не дождавшихся своих сыновей из войны. «Верните память» в исполнении </a:t>
            </a:r>
            <a:r>
              <a:rPr lang="ru-RU" dirty="0" err="1" smtClean="0"/>
              <a:t>Наргиз</a:t>
            </a:r>
            <a:r>
              <a:rPr lang="ru-RU" dirty="0" smtClean="0"/>
              <a:t> является самой молодой среди всех этих песен, однако это не означает, что она не является сильным произведением, а в очередной раз доказывает, что тема войны и людей, принимавших в ней участие, всегда остается актуальной.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Отношение к прослушанной музыке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Все музыкальные произведения, которые были здесь затронуты, меня особо поразили. Все они исполняются с такой душевностью, передают всю боль, что нельзя плохо высказаться о них. Эти песни никогда не устаревают. С каждым годом мы слушаем их, и я считаю, что они того заслуживают. Все они доносят до нас, слушателей, трудное военное время, их последствия, чувства и эмоции людей. Таким образом, эти песни заставили меня еще раз задуматься над такой важной темой и их прослушивание доставило мне большое удовольствие.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654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Песни души</vt:lpstr>
      <vt:lpstr>История создания музыкального произведения «Журавли»  </vt:lpstr>
      <vt:lpstr>Слайд 3</vt:lpstr>
      <vt:lpstr>История создания музыкального произведения «Молитва»</vt:lpstr>
      <vt:lpstr>История создания музыкального произведения «Верните память»</vt:lpstr>
      <vt:lpstr>«Музыкальные краски»</vt:lpstr>
      <vt:lpstr>Сравнение исполнений и оценка</vt:lpstr>
      <vt:lpstr>Отношение к прослушанной музыке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2018-03-13T11:46:07Z</dcterms:created>
  <dcterms:modified xsi:type="dcterms:W3CDTF">2018-03-13T14:55:06Z</dcterms:modified>
</cp:coreProperties>
</file>