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983-1380-452A-BCEC-1AB37FFD0534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61EA-0ADA-4696-9EE7-2A2D7074C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120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983-1380-452A-BCEC-1AB37FFD0534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61EA-0ADA-4696-9EE7-2A2D7074C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024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983-1380-452A-BCEC-1AB37FFD0534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61EA-0ADA-4696-9EE7-2A2D7074C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107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983-1380-452A-BCEC-1AB37FFD0534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61EA-0ADA-4696-9EE7-2A2D7074C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327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983-1380-452A-BCEC-1AB37FFD0534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61EA-0ADA-4696-9EE7-2A2D7074C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889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983-1380-452A-BCEC-1AB37FFD0534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61EA-0ADA-4696-9EE7-2A2D7074C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401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983-1380-452A-BCEC-1AB37FFD0534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61EA-0ADA-4696-9EE7-2A2D7074C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443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983-1380-452A-BCEC-1AB37FFD0534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61EA-0ADA-4696-9EE7-2A2D7074C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679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983-1380-452A-BCEC-1AB37FFD0534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61EA-0ADA-4696-9EE7-2A2D7074C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382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983-1380-452A-BCEC-1AB37FFD0534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61EA-0ADA-4696-9EE7-2A2D7074C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575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3983-1380-452A-BCEC-1AB37FFD0534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861EA-0ADA-4696-9EE7-2A2D7074C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072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F3983-1380-452A-BCEC-1AB37FFD0534}" type="datetimeFigureOut">
              <a:rPr lang="ru-RU" smtClean="0"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861EA-0ADA-4696-9EE7-2A2D7074C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580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92875"/>
          </a:xfrm>
        </p:spPr>
        <p:txBody>
          <a:bodyPr>
            <a:normAutofit/>
          </a:bodyPr>
          <a:lstStyle/>
          <a:p>
            <a:r>
              <a:rPr lang="ru-RU" sz="2200" dirty="0" smtClean="0"/>
              <a:t>1.Евгений </a:t>
            </a:r>
            <a:r>
              <a:rPr lang="ru-RU" sz="2200" dirty="0"/>
              <a:t>Матвеев вспоминал: «"...песня "Эхо любви" создавалась не по общеизвестным творческим канонам. Как ни странно, но родился прежде всего голос. В моем режиссерском сознании, в моем ощущении родился голос хрупкий, нежный, ласковый, который мог бы передать тончайшие нюансы сложной любви. И это был голос Анны Герман. И когда я поделился этой мыслью с поэтом Робертом Рождественским, композитором Евгением Птичкиным и Петром Проскуриным, автором романа "Судьба", по которому я снимал фильм, они все пришли в восторг. Еще мы не знали слов, еще не знали музыки, знали лишь одно: должна петь Анна. Ее голос в состоянии передать все тонкости этого удивительного человеческого чувства - чувства любви. Надо сказать, песня была написана легко и поэтом и композитором. И когда мы послали телеграмму Анне Герман в Варшаву с просьбой дать согласие спеть в нашем фильме, в одно мгновение получили положительный ответ. Мы тут же выслали ей ноты, естественно, опасаясь: а вдруг не понравится? И вот телеграмма: "Тональность такая-то... вылетаю».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7236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22492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2.Определить </a:t>
            </a:r>
            <a:r>
              <a:rPr lang="ru-RU" dirty="0"/>
              <a:t>«музыкальные краски» (форма, характер, лад, темп, динамика, штрихи, вокал </a:t>
            </a:r>
            <a:r>
              <a:rPr lang="ru-RU" dirty="0" smtClean="0"/>
              <a:t>)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9137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86318"/>
          </a:xfrm>
        </p:spPr>
        <p:txBody>
          <a:bodyPr/>
          <a:lstStyle/>
          <a:p>
            <a:r>
              <a:rPr lang="ru-RU" dirty="0" smtClean="0"/>
              <a:t>3.Я считаю что это произведение очень красивое моя оценка 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2555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20058"/>
          </a:xfrm>
        </p:spPr>
        <p:txBody>
          <a:bodyPr/>
          <a:lstStyle/>
          <a:p>
            <a:r>
              <a:rPr lang="ru-RU" dirty="0" smtClean="0"/>
              <a:t>4.Мне всё </a:t>
            </a:r>
            <a:r>
              <a:rPr lang="ru-RU" smtClean="0"/>
              <a:t>очень понравилось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28218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225</Words>
  <Application>Microsoft Office PowerPoint</Application>
  <PresentationFormat>Широкоэкранный</PresentationFormat>
  <Paragraphs>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1.Евгений Матвеев вспоминал: «"...песня "Эхо любви" создавалась не по общеизвестным творческим канонам. Как ни странно, но родился прежде всего голос. В моем режиссерском сознании, в моем ощущении родился голос хрупкий, нежный, ласковый, который мог бы передать тончайшие нюансы сложной любви. И это был голос Анны Герман. И когда я поделился этой мыслью с поэтом Робертом Рождественским, композитором Евгением Птичкиным и Петром Проскуриным, автором романа "Судьба", по которому я снимал фильм, они все пришли в восторг. Еще мы не знали слов, еще не знали музыки, знали лишь одно: должна петь Анна. Ее голос в состоянии передать все тонкости этого удивительного человеческого чувства - чувства любви. Надо сказать, песня была написана легко и поэтом и композитором. И когда мы послали телеграмму Анне Герман в Варшаву с просьбой дать согласие спеть в нашем фильме, в одно мгновение получили положительный ответ. Мы тут же выслали ей ноты, естественно, опасаясь: а вдруг не понравится? И вот телеграмма: "Тональность такая-то... вылетаю». </vt:lpstr>
      <vt:lpstr>2.Определить «музыкальные краски» (форма, характер, лад, темп, динамика, штрихи, вокал ) </vt:lpstr>
      <vt:lpstr>3.Я считаю что это произведение очень красивое моя оценка 5</vt:lpstr>
      <vt:lpstr>4.Мне всё очень понравилось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1.Евгений Матвеев вспоминал: «"...песня "Эхо любви" создавалась не по общеизвестным творческим канонам. Как ни странно, но родился прежде всего голос. В моем режиссерском сознании, в моем ощущении родился голос хрупкий, нежный, ласковый, который мог бы передать тончайшие нюансы сложной любви. И это был голос Анны Герман. И когда я поделился этой мыслью с поэтом Робертом Рождественским, композитором Евгением Птичкиным и Петром Проскуриным, автором романа "Судьба", по которому я снимал фильм, они все пришли в восторг. Еще мы не знали слов, еще не знали музыки, знали лишь одно: должна петь Анна. Ее голос в состоянии передать все тонкости этого удивительного человеческого чувства - чувства любви. Надо сказать, песня была написана легко и поэтом и композитором. И когда мы послали телеграмму Анне Герман в Варшаву с просьбой дать согласие спеть в нашем фильме, в одно мгновение получили положительный ответ. Мы тут же выслали ей ноты, естественно, опасаясь: а вдруг не понравится? И вот телеграмма: "Тональность такая-то... вылетаю». </dc:title>
  <dc:creator>Вадим Безгубов</dc:creator>
  <cp:lastModifiedBy>Вадим Безгубов</cp:lastModifiedBy>
  <cp:revision>1</cp:revision>
  <dcterms:created xsi:type="dcterms:W3CDTF">2018-03-15T10:12:31Z</dcterms:created>
  <dcterms:modified xsi:type="dcterms:W3CDTF">2018-03-15T10:16:35Z</dcterms:modified>
</cp:coreProperties>
</file>