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0AF1E97E-D2B2-4546-B727-E8715A1C379A}" type="datetimeFigureOut">
              <a:rPr lang="ru-RU" smtClean="0"/>
              <a:t>14.03.2018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7D9CF54-3175-48AB-964B-8B59A334AF6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F1E97E-D2B2-4546-B727-E8715A1C379A}" type="datetimeFigureOut">
              <a:rPr lang="ru-RU" smtClean="0"/>
              <a:t>14.03.2018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F1E97E-D2B2-4546-B727-E8715A1C379A}" type="datetimeFigureOut">
              <a:rPr lang="ru-RU" smtClean="0"/>
              <a:t>14.03.2018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F1E97E-D2B2-4546-B727-E8715A1C379A}" type="datetimeFigureOut">
              <a:rPr lang="ru-RU" smtClean="0"/>
              <a:t>14.03.2018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AF1E97E-D2B2-4546-B727-E8715A1C379A}" type="datetimeFigureOut">
              <a:rPr lang="ru-RU" smtClean="0"/>
              <a:t>14.03.2018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D9CF54-3175-48AB-964B-8B59A334AF6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AF1E97E-D2B2-4546-B727-E8715A1C379A}" type="datetimeFigureOut">
              <a:rPr lang="ru-RU" smtClean="0"/>
              <a:t>14.03.2018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AF1E97E-D2B2-4546-B727-E8715A1C379A}" type="datetimeFigureOut">
              <a:rPr lang="ru-RU" smtClean="0"/>
              <a:t>14.03.2018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AF1E97E-D2B2-4546-B727-E8715A1C379A}" type="datetimeFigureOut">
              <a:rPr lang="ru-RU" smtClean="0"/>
              <a:t>14.03.2018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F1E97E-D2B2-4546-B727-E8715A1C379A}" type="datetimeFigureOut">
              <a:rPr lang="ru-RU" smtClean="0"/>
              <a:t>14.03.2018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AF1E97E-D2B2-4546-B727-E8715A1C379A}" type="datetimeFigureOut">
              <a:rPr lang="ru-RU" smtClean="0"/>
              <a:t>14.03.2018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D9CF54-3175-48AB-964B-8B59A334AF6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AF1E97E-D2B2-4546-B727-E8715A1C379A}" type="datetimeFigureOut">
              <a:rPr lang="ru-RU" smtClean="0"/>
              <a:t>14.03.2018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67D9CF54-3175-48AB-964B-8B59A334AF62}"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F1E97E-D2B2-4546-B727-E8715A1C379A}" type="datetimeFigureOut">
              <a:rPr lang="ru-RU" smtClean="0"/>
              <a:t>14.03.2018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7D9CF54-3175-48AB-964B-8B59A334AF62}"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29336292_800_800.jpg"/>
          <p:cNvPicPr>
            <a:picLocks noChangeAspect="1"/>
          </p:cNvPicPr>
          <p:nvPr/>
        </p:nvPicPr>
        <p:blipFill>
          <a:blip r:embed="rId2"/>
          <a:stretch>
            <a:fillRect/>
          </a:stretch>
        </p:blipFill>
        <p:spPr>
          <a:xfrm>
            <a:off x="785786" y="928670"/>
            <a:ext cx="5286412" cy="5286412"/>
          </a:xfrm>
          <a:prstGeom prst="rect">
            <a:avLst/>
          </a:prstGeom>
          <a:ln>
            <a:noFill/>
          </a:ln>
          <a:effectLst>
            <a:softEdge rad="112500"/>
          </a:effectLst>
        </p:spPr>
      </p:pic>
      <p:sp>
        <p:nvSpPr>
          <p:cNvPr id="5" name="TextBox 4"/>
          <p:cNvSpPr txBox="1"/>
          <p:nvPr/>
        </p:nvSpPr>
        <p:spPr>
          <a:xfrm>
            <a:off x="6215074" y="5214950"/>
            <a:ext cx="2571768" cy="923330"/>
          </a:xfrm>
          <a:prstGeom prst="rect">
            <a:avLst/>
          </a:prstGeom>
          <a:noFill/>
        </p:spPr>
        <p:txBody>
          <a:bodyPr wrap="square" rtlCol="0">
            <a:spAutoFit/>
          </a:bodyPr>
          <a:lstStyle/>
          <a:p>
            <a:r>
              <a:rPr lang="ru-RU" dirty="0" smtClean="0"/>
              <a:t>Выполнила: </a:t>
            </a:r>
            <a:r>
              <a:rPr lang="ru-RU" dirty="0" err="1" smtClean="0"/>
              <a:t>Амирова</a:t>
            </a:r>
            <a:r>
              <a:rPr lang="ru-RU" dirty="0" smtClean="0"/>
              <a:t> </a:t>
            </a:r>
            <a:r>
              <a:rPr lang="ru-RU" dirty="0" err="1" smtClean="0"/>
              <a:t>Алия</a:t>
            </a:r>
            <a:r>
              <a:rPr lang="ru-RU" dirty="0" smtClean="0"/>
              <a:t> </a:t>
            </a:r>
            <a:r>
              <a:rPr lang="ru-RU" dirty="0" err="1" smtClean="0"/>
              <a:t>Зиннуровна</a:t>
            </a:r>
            <a:r>
              <a:rPr lang="ru-RU" dirty="0" smtClean="0"/>
              <a:t> </a:t>
            </a:r>
          </a:p>
          <a:p>
            <a:r>
              <a:rPr lang="ru-RU" dirty="0" smtClean="0"/>
              <a:t>7А класс</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7615262" cy="581772"/>
          </a:xfrm>
        </p:spPr>
        <p:txBody>
          <a:bodyPr>
            <a:normAutofit fontScale="90000"/>
          </a:bodyPr>
          <a:lstStyle/>
          <a:p>
            <a:r>
              <a:rPr lang="ru-RU" dirty="0" smtClean="0"/>
              <a:t>История:</a:t>
            </a:r>
            <a:endParaRPr lang="ru-RU" dirty="0"/>
          </a:p>
        </p:txBody>
      </p:sp>
      <p:sp>
        <p:nvSpPr>
          <p:cNvPr id="3" name="Содержимое 2"/>
          <p:cNvSpPr>
            <a:spLocks noGrp="1"/>
          </p:cNvSpPr>
          <p:nvPr>
            <p:ph idx="1"/>
          </p:nvPr>
        </p:nvSpPr>
        <p:spPr>
          <a:xfrm>
            <a:off x="428596" y="1357298"/>
            <a:ext cx="8229600" cy="4389120"/>
          </a:xfrm>
        </p:spPr>
        <p:txBody>
          <a:bodyPr>
            <a:normAutofit fontScale="77500" lnSpcReduction="20000"/>
          </a:bodyPr>
          <a:lstStyle/>
          <a:p>
            <a:r>
              <a:rPr lang="ru-RU" dirty="0" smtClean="0"/>
              <a:t>В 1974 году на экраны страны вышла картина Евгения Матвеева «Любовь земная» по мотивам романа Петра Проскурина «Судьба». Фильм стал лидером проката 1975 года, его посмотрели больше 50 миллионов зрителей. Вдохновленный успехом, Матвеев решил снять продолжение, и ему сразу же пришла мысль о том, что в фильме непременно должен звучать голос польской певицы Анны Герман. Она в то время была уже очень известна в Советском Союзе, билеты на ее концерты в Кремлевском Дворце съездов раскупались в считанные дни, во время ее выступления люди стояли прямо в проходах, забрасывая артистку цветами и долго не отпуская ее со сцены аплодисментами. С Герман работали наши композиторы: Александра </a:t>
            </a:r>
            <a:r>
              <a:rPr lang="ru-RU" dirty="0" err="1" smtClean="0"/>
              <a:t>Пахмутова</a:t>
            </a:r>
            <a:r>
              <a:rPr lang="ru-RU" dirty="0" smtClean="0"/>
              <a:t>, </a:t>
            </a:r>
            <a:r>
              <a:rPr lang="ru-RU" dirty="0" err="1" smtClean="0"/>
              <a:t>Арно</a:t>
            </a:r>
            <a:r>
              <a:rPr lang="ru-RU" dirty="0" smtClean="0"/>
              <a:t> </a:t>
            </a:r>
            <a:r>
              <a:rPr lang="ru-RU" dirty="0" err="1" smtClean="0"/>
              <a:t>Бабаджанян</a:t>
            </a:r>
            <a:r>
              <a:rPr lang="ru-RU" dirty="0" smtClean="0"/>
              <a:t>, Владимир </a:t>
            </a:r>
            <a:r>
              <a:rPr lang="ru-RU" dirty="0" err="1" smtClean="0"/>
              <a:t>Шаинский</a:t>
            </a:r>
            <a:r>
              <a:rPr lang="ru-RU" dirty="0" smtClean="0"/>
              <a:t>, Матвей </a:t>
            </a:r>
            <a:r>
              <a:rPr lang="ru-RU" dirty="0" err="1" smtClean="0"/>
              <a:t>Блантер</a:t>
            </a:r>
            <a:r>
              <a:rPr lang="ru-RU" dirty="0" smtClean="0"/>
              <a:t>, Оскар </a:t>
            </a:r>
            <a:r>
              <a:rPr lang="ru-RU" dirty="0" err="1" smtClean="0"/>
              <a:t>Фельцман</a:t>
            </a:r>
            <a:r>
              <a:rPr lang="ru-RU" dirty="0" smtClean="0"/>
              <a:t> и многие другие. Пластинки, записанные на «Мелодии», расходились у нас миллионными тиражами. И никто даже не догадывался, что каждое выступление дается Анне Герман нечеловеческими усилиями, а за кулисами она едва не падает в обморок...</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857232"/>
            <a:ext cx="8286808" cy="5357850"/>
          </a:xfrm>
        </p:spPr>
        <p:txBody>
          <a:bodyPr>
            <a:normAutofit fontScale="62500" lnSpcReduction="20000"/>
          </a:bodyPr>
          <a:lstStyle/>
          <a:p>
            <a:r>
              <a:rPr lang="ru-RU" dirty="0" smtClean="0"/>
              <a:t>В середине 60-х Анна Герман — на пике популярности, она только что выиграла со своей песней «Поющие </a:t>
            </a:r>
            <a:r>
              <a:rPr lang="ru-RU" dirty="0" err="1" smtClean="0"/>
              <a:t>Эвридики</a:t>
            </a:r>
            <a:r>
              <a:rPr lang="ru-RU" dirty="0" smtClean="0"/>
              <a:t>» конкурс в </a:t>
            </a:r>
            <a:r>
              <a:rPr lang="ru-RU" dirty="0" err="1" smtClean="0"/>
              <a:t>Сопоте</a:t>
            </a:r>
            <a:r>
              <a:rPr lang="ru-RU" dirty="0" smtClean="0"/>
              <a:t>. Вскоре ей поступает предложение от итальянской звукозаписывающей компании «CDI» на трехлетний контракт. Она соглашается, и вот на «CDI» выходит ее первый диск-гигант с итальянскими и неаполитанскими песнями. Она выступает в «Олимпии» вместе с </a:t>
            </a:r>
            <a:r>
              <a:rPr lang="ru-RU" dirty="0" err="1" smtClean="0"/>
              <a:t>Далидой</a:t>
            </a:r>
            <a:r>
              <a:rPr lang="ru-RU" dirty="0" smtClean="0"/>
              <a:t>, принимает участие в «Евровидении», и первой из «социалистических» певиц приглашена на всемирно известный музыкальный фестиваль в Сан-Ремо. Успех — ошеломительный! И тут, на самом пике карьеры, возвращаясь после концерта в Милан, артистка попадает в страшную автомобильную аварию. Шансы выжить были близкими к нулю, но она выжила. Правда, врачи пообещали: «Ходить будет, но петь — никогда!» Но Анна Герман не сдалась. После четырех лет реабилитации, весной 1972-го, она возобновляет концертные поездки, а осенью приезжает в Москву и записывает песню Александры </a:t>
            </a:r>
            <a:r>
              <a:rPr lang="ru-RU" dirty="0" err="1" smtClean="0"/>
              <a:t>Пахмутовой</a:t>
            </a:r>
            <a:r>
              <a:rPr lang="ru-RU" dirty="0" smtClean="0"/>
              <a:t> и Николая Добронравова с символичным для нее названием «Надежда»… </a:t>
            </a:r>
            <a:br>
              <a:rPr lang="ru-RU" dirty="0" smtClean="0"/>
            </a:br>
            <a:r>
              <a:rPr lang="ru-RU" dirty="0" smtClean="0"/>
              <a:t>И вот Евгений Матвеев снял телефонную трубку и набрал номер композитора Евгения Птичкина: «Женя, извини, что так поздно! Родилась идея! Мы должны сделать песню для Анны Герман, которая прозвучит в нашем фильме!» Птичкин тут же сел за рояль и набросал мелодию, к которой чуть позже Роберт Рождественский написал слова. «Эта песня должна быть о необыкновенной, чистой любви», — пытался объяснить Евгений Семенович поэту. «Я все понял, — сказал Рождественский. — Слушайте. Покроется небо пылинками звезд, и выгнутся ветки упруго, тебя я услышу за тысячи верст — мы эхо, мы долгое эхо друг друга…» Матвеев был в восторге от песни, и буквально через день в Варшаву полетело письмо со словами и нотами «Эха любви». Ответ был получен практически моментально: «Тональность такая-то. Вылетаю. Анна».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928670"/>
            <a:ext cx="8286808" cy="5286412"/>
          </a:xfrm>
        </p:spPr>
        <p:txBody>
          <a:bodyPr>
            <a:normAutofit fontScale="62500" lnSpcReduction="20000"/>
          </a:bodyPr>
          <a:lstStyle/>
          <a:p>
            <a:r>
              <a:rPr lang="ru-RU" dirty="0" smtClean="0"/>
              <a:t>Когда Герман приехала на студию, оркестр кинематографии был уже готов. Дирижер попросил репетицию, но певица, сняв туфли, встала за ширму солиста и сказала: «Давайте без репетиций! Запишем сразу!» Дирижер был в недоумении — как можно записывать без репетиции? — но послушался, и оркестр заиграл вступление. Когда Анна запела, у одного из скрипачей дрогнул смычок, оркестр расстроился. Допев «Эхо», она попросила еще дубль. Но тут в студию влетел Матвеев с криком: «Какой еще дубль?! Никакого дубля! Песня состоялась!» </a:t>
            </a:r>
            <a:br>
              <a:rPr lang="ru-RU" dirty="0" smtClean="0"/>
            </a:br>
            <a:r>
              <a:rPr lang="ru-RU" dirty="0" smtClean="0"/>
              <a:t>В 1977 году Анна Герман приехала в Москву для записи в телевизионном конкурсе «Песня года». Ее попросили исполнить две песни — «Когда цвели сады» и «Эхо любви». Герман уговаривала телевизионное руководство разрешить ей исполнять все вживую, но из-за боязни технических накладок ей не позволили этого сделать. К сожалению, песня «Когда цвели сады» (с конкурса «Песня года») не сохранилась в телевизионных архивах, зато сохранилось «Эхо любви», которое Анна Герман исполнила вместе со Львом </a:t>
            </a:r>
            <a:r>
              <a:rPr lang="ru-RU" dirty="0" err="1" smtClean="0"/>
              <a:t>Лещенко</a:t>
            </a:r>
            <a:r>
              <a:rPr lang="ru-RU" dirty="0" smtClean="0"/>
              <a:t>. Никто тогда не догадывался, что это одна из последних записей певицы у нас в стране. </a:t>
            </a:r>
            <a:br>
              <a:rPr lang="ru-RU" dirty="0" smtClean="0"/>
            </a:br>
            <a:r>
              <a:rPr lang="ru-RU" dirty="0" smtClean="0"/>
              <a:t/>
            </a:r>
            <a:br>
              <a:rPr lang="ru-RU" dirty="0" smtClean="0"/>
            </a:br>
            <a:r>
              <a:rPr lang="ru-RU" dirty="0" smtClean="0"/>
              <a:t>В 1980-м Герман едет на гастроли в Австралию, выступает на лучших площадках Сиднея, и вдруг на одном из концертов падает в обморок. Она срочно прерывает поездку, возвращается в Варшаву, и врачи ставят ей диагноз – рак… Она умерла в возрасте 46 лет, оставив маленького сына и любящего мужа. Последние слова, сказанные Анной, были такими: «Мне не трудно уйти…»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p1_20403213127773.JPG"/>
          <p:cNvPicPr>
            <a:picLocks noGrp="1" noChangeAspect="1"/>
          </p:cNvPicPr>
          <p:nvPr>
            <p:ph idx="1"/>
          </p:nvPr>
        </p:nvPicPr>
        <p:blipFill>
          <a:blip r:embed="rId2"/>
          <a:stretch>
            <a:fillRect/>
          </a:stretch>
        </p:blipFill>
        <p:spPr>
          <a:xfrm>
            <a:off x="571472" y="1214422"/>
            <a:ext cx="7950716" cy="428628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i="1" dirty="0" smtClean="0">
                <a:latin typeface="Arial Black" pitchFamily="34" charset="0"/>
              </a:rPr>
              <a:t>Музыка</a:t>
            </a:r>
            <a:r>
              <a:rPr lang="ru-RU" dirty="0" smtClean="0"/>
              <a:t>: Евгений </a:t>
            </a:r>
            <a:r>
              <a:rPr lang="ru-RU" dirty="0" smtClean="0"/>
              <a:t>Птичкин</a:t>
            </a:r>
          </a:p>
          <a:p>
            <a:r>
              <a:rPr lang="ru-RU" i="1" dirty="0" smtClean="0">
                <a:latin typeface="Arial Black" pitchFamily="34" charset="0"/>
              </a:rPr>
              <a:t>С</a:t>
            </a:r>
            <a:r>
              <a:rPr lang="ru-RU" i="1" dirty="0" smtClean="0">
                <a:latin typeface="Arial Black" pitchFamily="34" charset="0"/>
              </a:rPr>
              <a:t>тихи</a:t>
            </a:r>
            <a:r>
              <a:rPr lang="ru-RU" dirty="0" smtClean="0"/>
              <a:t>: Роберт Рождественский </a:t>
            </a:r>
            <a:endParaRPr lang="ru-RU" dirty="0" smtClean="0"/>
          </a:p>
          <a:p>
            <a:r>
              <a:rPr lang="ru-RU" i="1" dirty="0" smtClean="0">
                <a:latin typeface="Arial Black" pitchFamily="34" charset="0"/>
              </a:rPr>
              <a:t>Исполнение</a:t>
            </a:r>
            <a:r>
              <a:rPr lang="ru-RU" dirty="0" smtClean="0"/>
              <a:t>: Анна </a:t>
            </a:r>
            <a:r>
              <a:rPr lang="ru-RU" dirty="0" smtClean="0"/>
              <a:t>Герман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24103d19dacb9fd9e5ca43b4928d6214-768x645.jpg"/>
          <p:cNvPicPr>
            <a:picLocks noGrp="1" noChangeAspect="1"/>
          </p:cNvPicPr>
          <p:nvPr>
            <p:ph idx="1"/>
          </p:nvPr>
        </p:nvPicPr>
        <p:blipFill>
          <a:blip r:embed="rId2"/>
          <a:stretch>
            <a:fillRect/>
          </a:stretch>
        </p:blipFill>
        <p:spPr>
          <a:xfrm>
            <a:off x="857224" y="785794"/>
            <a:ext cx="7230163" cy="6072206"/>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smtClean="0"/>
              <a:t>Эхо любви — </a:t>
            </a:r>
            <a:r>
              <a:rPr lang="ru-RU" dirty="0" smtClean="0"/>
              <a:t>это особенная песня,  для меня это гимн семьи и любви.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2357430"/>
            <a:ext cx="8057085"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Спасибо за внимание!!!</a:t>
            </a:r>
            <a:endParaRPr lang="ru-RU"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484</Words>
  <Application>Microsoft Office PowerPoint</Application>
  <PresentationFormat>Экран (4:3)</PresentationFormat>
  <Paragraphs>11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Поток</vt:lpstr>
      <vt:lpstr>Слайд 1</vt:lpstr>
      <vt:lpstr>История:</vt:lpstr>
      <vt:lpstr>Слайд 3</vt:lpstr>
      <vt:lpstr>Слайд 4</vt:lpstr>
      <vt:lpstr>Слайд 5</vt:lpstr>
      <vt:lpstr>Слайд 6</vt:lpstr>
      <vt:lpstr>Слайд 7</vt:lpstr>
      <vt:lpstr>Слайд 8</vt:lpstr>
      <vt:lpstr>Слайд 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Пользователь</cp:lastModifiedBy>
  <cp:revision>8</cp:revision>
  <dcterms:created xsi:type="dcterms:W3CDTF">2018-03-14T14:41:24Z</dcterms:created>
  <dcterms:modified xsi:type="dcterms:W3CDTF">2018-03-14T16:01:59Z</dcterms:modified>
</cp:coreProperties>
</file>