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93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85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136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43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838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857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491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46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41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0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52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622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57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81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95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160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6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47F54EE-8920-4E60-9622-5C98A888DC0C}" type="datetimeFigureOut">
              <a:rPr lang="ru-RU" smtClean="0"/>
              <a:t>вс 11.03.18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AC49AF68-57DB-4D68-8F62-164D80E0A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7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1557867"/>
          </a:xfrm>
        </p:spPr>
        <p:txBody>
          <a:bodyPr/>
          <a:lstStyle/>
          <a:p>
            <a:r>
              <a:rPr lang="ru-RU" sz="6000" dirty="0" smtClean="0">
                <a:solidFill>
                  <a:schemeClr val="tx1"/>
                </a:solidFill>
              </a:rPr>
              <a:t>        </a:t>
            </a:r>
            <a:r>
              <a:rPr lang="ru-RU" sz="6000" dirty="0">
                <a:solidFill>
                  <a:schemeClr val="tx1"/>
                </a:solidFill>
              </a:rPr>
              <a:t> </a:t>
            </a:r>
            <a:r>
              <a:rPr lang="ru-RU" sz="6000" dirty="0" smtClean="0">
                <a:solidFill>
                  <a:schemeClr val="tx1"/>
                </a:solidFill>
              </a:rPr>
              <a:t>«Эхо любви»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17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  <p:sndAc>
          <p:stSnd>
            <p:snd r:embed="rId2" name="drumroll.wav"/>
          </p:stSnd>
        </p:sndAc>
      </p:transition>
    </mc:Choice>
    <mc:Fallback>
      <p:transition spd="slow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798" y="989215"/>
            <a:ext cx="8831816" cy="1447188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1. Песня «Эхо любви» была написана для фильма Евгения Матвеева «Судьба». Песня была записана в 1977 году в Москве композитором Евгением Птичкиным и поэтом Робертом Рождественским . Изначально Е. Матвеев не зная ни слов , ещё не знали музыки , знали лишь одно: должна украсить эту картину польская певица Анна Герман.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84" y="3067396"/>
            <a:ext cx="3158836" cy="3790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0" y="3067398"/>
            <a:ext cx="3158836" cy="3790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38773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2. «Эхо любви» написана в медленном темпе , мелодия плавная песенного характера , напевная ,с глубоким смыслом , затрагивающий душу. Звенящий голос хрупкий , нежный , ласковый передаёт </a:t>
            </a:r>
            <a:r>
              <a:rPr lang="ru-RU" sz="2800" dirty="0" err="1" smtClean="0">
                <a:solidFill>
                  <a:schemeClr val="tx1"/>
                </a:solidFill>
              </a:rPr>
              <a:t>тончайщие</a:t>
            </a:r>
            <a:r>
              <a:rPr lang="ru-RU" sz="2800" dirty="0" smtClean="0">
                <a:solidFill>
                  <a:schemeClr val="tx1"/>
                </a:solidFill>
              </a:rPr>
              <a:t> ноты сложной любви.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anna-german---eho-lyubvi-bez-nazvani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7750" y="4075834"/>
            <a:ext cx="1540627" cy="141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7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  <p:sndAc>
          <p:stSnd>
            <p:snd r:embed="rId4" name="coin.wav"/>
          </p:stSnd>
        </p:sndAc>
      </p:transition>
    </mc:Choice>
    <mc:Fallback>
      <p:transition spd="slow">
        <p:fade/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3. Композицию «Эхо любви» исполняли </a:t>
            </a:r>
            <a:r>
              <a:rPr lang="ru-RU" sz="2400" dirty="0" err="1" smtClean="0">
                <a:solidFill>
                  <a:schemeClr val="tx1"/>
                </a:solidFill>
              </a:rPr>
              <a:t>А.Герман</a:t>
            </a:r>
            <a:r>
              <a:rPr lang="ru-RU" sz="2400" dirty="0" smtClean="0">
                <a:solidFill>
                  <a:schemeClr val="tx1"/>
                </a:solidFill>
              </a:rPr>
              <a:t> , Аслан </a:t>
            </a:r>
            <a:r>
              <a:rPr lang="ru-RU" sz="2400" dirty="0" err="1" smtClean="0">
                <a:solidFill>
                  <a:schemeClr val="tx1"/>
                </a:solidFill>
              </a:rPr>
              <a:t>Ахмадов</a:t>
            </a:r>
            <a:r>
              <a:rPr lang="ru-RU" sz="2400" dirty="0" smtClean="0">
                <a:solidFill>
                  <a:schemeClr val="tx1"/>
                </a:solidFill>
              </a:rPr>
              <a:t> , Лев Лещенко также многие современные артисты. Но больше всего мне понравилась в исполнении А. Герман . </a:t>
            </a:r>
            <a:r>
              <a:rPr lang="ru-RU" sz="2400" dirty="0" err="1" smtClean="0">
                <a:solidFill>
                  <a:schemeClr val="tx1"/>
                </a:solidFill>
              </a:rPr>
              <a:t>Ёе</a:t>
            </a:r>
            <a:r>
              <a:rPr lang="ru-RU" sz="2400" dirty="0" smtClean="0">
                <a:solidFill>
                  <a:schemeClr val="tx1"/>
                </a:solidFill>
              </a:rPr>
              <a:t> проникновенный чистый голос затрагивает все струнки души.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30" y="2610197"/>
            <a:ext cx="4380808" cy="418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148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551" y="964276"/>
            <a:ext cx="8831816" cy="1497065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4. Песня нежная , чувственная , грустная и очень сильная в плане отношений. Кто любит по настоящему , тому не страшны преграды , расстояния и время. Любящий человек чувствует свою любовь , где бы он не находился. Когда слушаю эту песню возникает щемящее чувство внутри в душе , тепло и холод , боль и радость одновременно. Песня «Эхо любви» длится более трех минут но сколько чувств чудесных вложено авторами и исполнителем. Эту песню можно назвать гимном любви, верности , преданности , самого наилучшего и светлого чувства.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603842" y="3676303"/>
            <a:ext cx="8825659" cy="24765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20" y="3676304"/>
            <a:ext cx="5415077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4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130848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77745" y="4710878"/>
            <a:ext cx="1642948" cy="86142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автор : </a:t>
            </a:r>
            <a:r>
              <a:rPr lang="ru-RU" b="1" i="1" dirty="0" err="1" smtClean="0">
                <a:solidFill>
                  <a:schemeClr val="tx1"/>
                </a:solidFill>
              </a:rPr>
              <a:t>Габбасова</a:t>
            </a:r>
            <a:r>
              <a:rPr lang="ru-RU" b="1" i="1" dirty="0" smtClean="0">
                <a:solidFill>
                  <a:schemeClr val="tx1"/>
                </a:solidFill>
              </a:rPr>
              <a:t> и. г.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132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34</TotalTime>
  <Words>250</Words>
  <Application>Microsoft Office PowerPoint</Application>
  <PresentationFormat>Широкоэкранный</PresentationFormat>
  <Paragraphs>7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Совет директоров</vt:lpstr>
      <vt:lpstr>         «Эхо любви»</vt:lpstr>
      <vt:lpstr>1. Песня «Эхо любви» была написана для фильма Евгения Матвеева «Судьба». Песня была записана в 1977 году в Москве композитором Евгением Птичкиным и поэтом Робертом Рождественским . Изначально Е. Матвеев не зная ни слов , ещё не знали музыки , знали лишь одно: должна украсить эту картину польская певица Анна Герман.</vt:lpstr>
      <vt:lpstr>2. «Эхо любви» написана в медленном темпе , мелодия плавная песенного характера , напевная ,с глубоким смыслом , затрагивающий душу. Звенящий голос хрупкий , нежный , ласковый передаёт тончайщие ноты сложной любви.</vt:lpstr>
      <vt:lpstr>3. Композицию «Эхо любви» исполняли А.Герман , Аслан Ахмадов , Лев Лещенко также многие современные артисты. Но больше всего мне понравилась в исполнении А. Герман . Ёе проникновенный чистый голос затрагивает все струнки души.</vt:lpstr>
      <vt:lpstr>4. Песня нежная , чувственная , грустная и очень сильная в плане отношений. Кто любит по настоящему , тому не страшны преграды , расстояния и время. Любящий человек чувствует свою любовь , где бы он не находился. Когда слушаю эту песню возникает щемящее чувство внутри в душе , тепло и холод , боль и радость одновременно. Песня «Эхо любви» длится более трех минут но сколько чувств чудесных вложено авторами и исполнителем. Эту песню можно назвать гимном любви, верности , преданности , самого наилучшего и светлого чувства. </vt:lpstr>
      <vt:lpstr>  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«Эхо любви»</dc:title>
  <dc:creator>Пользователь</dc:creator>
  <cp:lastModifiedBy>Пользователь</cp:lastModifiedBy>
  <cp:revision>5</cp:revision>
  <dcterms:created xsi:type="dcterms:W3CDTF">2018-03-11T15:20:15Z</dcterms:created>
  <dcterms:modified xsi:type="dcterms:W3CDTF">2018-03-11T15:55:15Z</dcterms:modified>
</cp:coreProperties>
</file>