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1" r:id="rId1"/>
  </p:sldMasterIdLst>
  <p:sldIdLst>
    <p:sldId id="256" r:id="rId2"/>
    <p:sldId id="257" r:id="rId3"/>
    <p:sldId id="260" r:id="rId4"/>
    <p:sldId id="258" r:id="rId5"/>
    <p:sldId id="259"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14.03.2018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3491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14.03.2018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32613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14.03.2018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012614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14.03.2018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04181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14.03.2018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6431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B106E36-FD25-4E2D-B0AA-010F637433A0}" type="datetimeFigureOut">
              <a:rPr lang="ru-RU" smtClean="0"/>
              <a:pPr/>
              <a:t>14.03.2018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699350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2960" y="2582334"/>
            <a:ext cx="370332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440" y="2582334"/>
            <a:ext cx="370332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B106E36-FD25-4E2D-B0AA-010F637433A0}" type="datetimeFigureOut">
              <a:rPr lang="ru-RU" smtClean="0"/>
              <a:pPr/>
              <a:t>14.03.2018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6186209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14.03.2018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464244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B106E36-FD25-4E2D-B0AA-010F637433A0}" type="datetimeFigureOut">
              <a:rPr lang="ru-RU" smtClean="0"/>
              <a:pPr/>
              <a:t>14.03.2018</a:t>
            </a:fld>
            <a:endParaRPr lang="ru-R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683821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5B106E36-FD25-4E2D-B0AA-010F637433A0}" type="datetimeFigureOut">
              <a:rPr lang="ru-RU" smtClean="0"/>
              <a:pPr/>
              <a:t>14.03.2018</a:t>
            </a:fld>
            <a:endParaRPr lang="ru-RU"/>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129544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14.03.2018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817992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5B106E36-FD25-4E2D-B0AA-010F637433A0}" type="datetimeFigureOut">
              <a:rPr lang="ru-RU" smtClean="0"/>
              <a:pPr/>
              <a:t>14.03.2018</a:t>
            </a:fld>
            <a:endParaRPr lang="ru-RU"/>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ru-RU"/>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725C68B6-61C2-468F-89AB-4B9F7531AA68}" type="slidenum">
              <a:rPr lang="ru-RU" smtClean="0"/>
              <a:pPr/>
              <a:t>‹#›</a:t>
            </a:fld>
            <a:endParaRPr lang="ru-RU"/>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5178693"/>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2143116"/>
            <a:ext cx="7772400" cy="1470025"/>
          </a:xfrm>
        </p:spPr>
        <p:txBody>
          <a:bodyPr>
            <a:normAutofit/>
          </a:bodyPr>
          <a:lstStyle/>
          <a:p>
            <a:r>
              <a:rPr lang="ru-RU" sz="2800" dirty="0" smtClean="0"/>
              <a:t>Эхо любви </a:t>
            </a:r>
            <a:r>
              <a:rPr lang="ru-RU" sz="2800" smtClean="0"/>
              <a:t/>
            </a:r>
            <a:br>
              <a:rPr lang="ru-RU" sz="2800" smtClean="0"/>
            </a:br>
            <a:r>
              <a:rPr lang="ru-RU" sz="2800" smtClean="0"/>
              <a:t>Анна </a:t>
            </a:r>
            <a:br>
              <a:rPr lang="ru-RU" sz="2800" smtClean="0"/>
            </a:br>
            <a:r>
              <a:rPr lang="ru-RU" sz="2800" smtClean="0"/>
              <a:t>Герман</a:t>
            </a:r>
            <a:endParaRPr lang="ru-RU" sz="2800" dirty="0"/>
          </a:p>
        </p:txBody>
      </p:sp>
      <p:pic>
        <p:nvPicPr>
          <p:cNvPr id="1026" name="Picture 2" descr="C:\Documents and Settings\Администратор\Мои документы\imgpreview.jpg"/>
          <p:cNvPicPr>
            <a:picLocks noChangeAspect="1" noChangeArrowheads="1"/>
          </p:cNvPicPr>
          <p:nvPr/>
        </p:nvPicPr>
        <p:blipFill>
          <a:blip r:embed="rId2"/>
          <a:srcRect/>
          <a:stretch>
            <a:fillRect/>
          </a:stretch>
        </p:blipFill>
        <p:spPr bwMode="auto">
          <a:xfrm>
            <a:off x="571472" y="214290"/>
            <a:ext cx="4286280" cy="6324877"/>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Autofit/>
          </a:bodyPr>
          <a:lstStyle/>
          <a:p>
            <a:r>
              <a:rPr lang="ru-RU" sz="1800" dirty="0" smtClean="0">
                <a:latin typeface="Times New Roman" panose="02020603050405020304" pitchFamily="18" charset="0"/>
                <a:cs typeface="Times New Roman" panose="02020603050405020304" pitchFamily="18" charset="0"/>
              </a:rPr>
              <a:t>В 1974 году на экраны страны вышла картина Евгения Матвеева «Любовь земная» по мотивам романа Петра Проскурина «Судьба». Фильм стал лидером проката 1975 года, его посмотрели больше 50 миллионов зрителей. Вдохновленный успехом, Матвеев решил снять продолжение, и ему сразу же пришла мысль о том, что в фильме непременно должен звучать голос польской певицы Анны Герман. Она в то время была уже очень известна в Советском Союзе, билеты на ее концерты в Кремлевском Дворце съездов раскупались в считанные дни, во время ее выступления люди стояли прямо в проходах, забрасывая артистку цветами и долго не отпуская ее со сцены аплодисментами. С Герман работали наши композиторы: Александра </a:t>
            </a:r>
            <a:r>
              <a:rPr lang="ru-RU" sz="1800" dirty="0" err="1" smtClean="0">
                <a:latin typeface="Times New Roman" panose="02020603050405020304" pitchFamily="18" charset="0"/>
                <a:cs typeface="Times New Roman" panose="02020603050405020304" pitchFamily="18" charset="0"/>
              </a:rPr>
              <a:t>Пахмутова</a:t>
            </a:r>
            <a:r>
              <a:rPr lang="ru-RU" sz="1800" dirty="0" smtClean="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Арно</a:t>
            </a:r>
            <a:r>
              <a:rPr lang="ru-RU" sz="1800" dirty="0" smtClean="0">
                <a:latin typeface="Times New Roman" panose="02020603050405020304" pitchFamily="18" charset="0"/>
                <a:cs typeface="Times New Roman" panose="02020603050405020304" pitchFamily="18" charset="0"/>
              </a:rPr>
              <a:t> </a:t>
            </a:r>
            <a:r>
              <a:rPr lang="ru-RU" sz="1800" dirty="0" err="1" smtClean="0">
                <a:latin typeface="Times New Roman" panose="02020603050405020304" pitchFamily="18" charset="0"/>
                <a:cs typeface="Times New Roman" panose="02020603050405020304" pitchFamily="18" charset="0"/>
              </a:rPr>
              <a:t>Бабаджанян</a:t>
            </a:r>
            <a:r>
              <a:rPr lang="ru-RU" sz="1800" dirty="0" smtClean="0">
                <a:latin typeface="Times New Roman" panose="02020603050405020304" pitchFamily="18" charset="0"/>
                <a:cs typeface="Times New Roman" panose="02020603050405020304" pitchFamily="18" charset="0"/>
              </a:rPr>
              <a:t>, Владимир </a:t>
            </a:r>
            <a:r>
              <a:rPr lang="ru-RU" sz="1800" dirty="0" err="1" smtClean="0">
                <a:latin typeface="Times New Roman" panose="02020603050405020304" pitchFamily="18" charset="0"/>
                <a:cs typeface="Times New Roman" panose="02020603050405020304" pitchFamily="18" charset="0"/>
              </a:rPr>
              <a:t>Шаинский</a:t>
            </a:r>
            <a:r>
              <a:rPr lang="ru-RU" sz="1800" dirty="0" smtClean="0">
                <a:latin typeface="Times New Roman" panose="02020603050405020304" pitchFamily="18" charset="0"/>
                <a:cs typeface="Times New Roman" panose="02020603050405020304" pitchFamily="18" charset="0"/>
              </a:rPr>
              <a:t>, Матвей </a:t>
            </a:r>
            <a:r>
              <a:rPr lang="ru-RU" sz="1800" dirty="0" err="1" smtClean="0">
                <a:latin typeface="Times New Roman" panose="02020603050405020304" pitchFamily="18" charset="0"/>
                <a:cs typeface="Times New Roman" panose="02020603050405020304" pitchFamily="18" charset="0"/>
              </a:rPr>
              <a:t>Блантер</a:t>
            </a:r>
            <a:r>
              <a:rPr lang="ru-RU" sz="1800" dirty="0" smtClean="0">
                <a:latin typeface="Times New Roman" panose="02020603050405020304" pitchFamily="18" charset="0"/>
                <a:cs typeface="Times New Roman" panose="02020603050405020304" pitchFamily="18" charset="0"/>
              </a:rPr>
              <a:t>, Оскар </a:t>
            </a:r>
            <a:r>
              <a:rPr lang="ru-RU" sz="1800" dirty="0" err="1" smtClean="0">
                <a:latin typeface="Times New Roman" panose="02020603050405020304" pitchFamily="18" charset="0"/>
                <a:cs typeface="Times New Roman" panose="02020603050405020304" pitchFamily="18" charset="0"/>
              </a:rPr>
              <a:t>Фельцман</a:t>
            </a:r>
            <a:r>
              <a:rPr lang="ru-RU" sz="1800" dirty="0" smtClean="0">
                <a:latin typeface="Times New Roman" panose="02020603050405020304" pitchFamily="18" charset="0"/>
                <a:cs typeface="Times New Roman" panose="02020603050405020304" pitchFamily="18" charset="0"/>
              </a:rPr>
              <a:t> и многие другие. Пластинки, записанные на «Мелодии», расходились у нас миллионными тиражами. И никто даже не догадывался, что каждое выступление дается Анне Герман нечеловеческими усилиями, а за кулисами она едва не падает в обморок.</a:t>
            </a:r>
            <a:endParaRPr lang="ru-RU" sz="18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2214546" y="714356"/>
            <a:ext cx="4572000" cy="954107"/>
          </a:xfrm>
          <a:prstGeom prst="rect">
            <a:avLst/>
          </a:prstGeom>
        </p:spPr>
        <p:txBody>
          <a:bodyPr>
            <a:spAutoFit/>
          </a:bodyPr>
          <a:lstStyle/>
          <a:p>
            <a:r>
              <a:rPr lang="ru-RU" sz="2800" b="1" i="1" dirty="0" smtClean="0">
                <a:latin typeface="Times New Roman" panose="02020603050405020304" pitchFamily="18" charset="0"/>
                <a:cs typeface="Times New Roman" panose="02020603050405020304" pitchFamily="18" charset="0"/>
              </a:rPr>
              <a:t>История создания фильма Эхо любви</a:t>
            </a:r>
            <a:endParaRPr lang="ru-RU" sz="2800" b="1" i="1"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subTitle" idx="4294967295"/>
          </p:nvPr>
        </p:nvSpPr>
        <p:spPr>
          <a:xfrm>
            <a:off x="539552" y="1124744"/>
            <a:ext cx="8208912" cy="4474369"/>
          </a:xfrm>
        </p:spPr>
        <p:txBody>
          <a:bodyPr>
            <a:normAutofit/>
          </a:bodyPr>
          <a:lstStyle/>
          <a:p>
            <a:r>
              <a:rPr lang="ru-RU" sz="2800" dirty="0" smtClean="0">
                <a:latin typeface="Times New Roman" panose="02020603050405020304" pitchFamily="18" charset="0"/>
                <a:cs typeface="Times New Roman" panose="02020603050405020304" pitchFamily="18" charset="0"/>
              </a:rPr>
              <a:t>Песня написана в куплетной форме, протяжный нежный характер, лад светлый минор, темп умеренный, динамика меццо пиано, двухдольный размер.  </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06479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899592" y="692697"/>
            <a:ext cx="7488832" cy="5176292"/>
          </a:xfrm>
        </p:spPr>
        <p:txBody>
          <a:bodyPr>
            <a:normAutofit/>
          </a:bodyPr>
          <a:lstStyle/>
          <a:p>
            <a:r>
              <a:rPr lang="ru-RU" sz="2400" dirty="0" smtClean="0">
                <a:latin typeface="Times New Roman" panose="02020603050405020304" pitchFamily="18" charset="0"/>
                <a:cs typeface="Times New Roman" panose="02020603050405020304" pitchFamily="18" charset="0"/>
              </a:rPr>
              <a:t>Я прослушал песню в исполнении Кристины Орбакайте и Владимира Преснякова, Филиппа Киркорова и Ани Лорак, Анны Герман и Александра Маршала, Анны Герман и Льва Лещенко. Все исполнении мне понравились, в каждом исполнении своя изюминка, но песня в исполнении Анны Герман и Льва Лещенко, мне понравилась больше всего. В их исполнении песня более живая, настоящая.   </a:t>
            </a:r>
            <a:endParaRPr lang="ru-RU" sz="2400"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Моё мнение о треке.</a:t>
            </a:r>
            <a:endParaRPr lang="ru-RU" dirty="0"/>
          </a:p>
        </p:txBody>
      </p:sp>
      <p:sp>
        <p:nvSpPr>
          <p:cNvPr id="3" name="Содержимое 2"/>
          <p:cNvSpPr>
            <a:spLocks noGrp="1"/>
          </p:cNvSpPr>
          <p:nvPr>
            <p:ph idx="1"/>
          </p:nvPr>
        </p:nvSpPr>
        <p:spPr/>
        <p:txBody>
          <a:bodyPr>
            <a:normAutofit/>
          </a:bodyPr>
          <a:lstStyle/>
          <a:p>
            <a:r>
              <a:rPr lang="ru-RU" sz="2400" dirty="0" smtClean="0">
                <a:latin typeface="Times New Roman" panose="02020603050405020304" pitchFamily="18" charset="0"/>
                <a:cs typeface="Times New Roman" panose="02020603050405020304" pitchFamily="18" charset="0"/>
              </a:rPr>
              <a:t>Скорей </a:t>
            </a:r>
            <a:r>
              <a:rPr lang="ru-RU" sz="2400" dirty="0">
                <a:latin typeface="Times New Roman" panose="02020603050405020304" pitchFamily="18" charset="0"/>
                <a:cs typeface="Times New Roman" panose="02020603050405020304" pitchFamily="18" charset="0"/>
              </a:rPr>
              <a:t>всего я </a:t>
            </a:r>
            <a:r>
              <a:rPr lang="ru-RU" sz="2400" dirty="0" smtClean="0">
                <a:latin typeface="Times New Roman" panose="02020603050405020304" pitchFamily="18" charset="0"/>
                <a:cs typeface="Times New Roman" panose="02020603050405020304" pitchFamily="18" charset="0"/>
              </a:rPr>
              <a:t>до </a:t>
            </a:r>
            <a:r>
              <a:rPr lang="ru-RU" sz="2400" dirty="0">
                <a:latin typeface="Times New Roman" panose="02020603050405020304" pitchFamily="18" charset="0"/>
                <a:cs typeface="Times New Roman" panose="02020603050405020304" pitchFamily="18" charset="0"/>
              </a:rPr>
              <a:t>конца </a:t>
            </a:r>
            <a:r>
              <a:rPr lang="ru-RU" sz="2400" dirty="0" smtClean="0">
                <a:latin typeface="Times New Roman" panose="02020603050405020304" pitchFamily="18" charset="0"/>
                <a:cs typeface="Times New Roman" panose="02020603050405020304" pitchFamily="18" charset="0"/>
              </a:rPr>
              <a:t>не понял </a:t>
            </a:r>
            <a:r>
              <a:rPr lang="ru-RU" sz="2400" dirty="0">
                <a:latin typeface="Times New Roman" panose="02020603050405020304" pitchFamily="18" charset="0"/>
                <a:cs typeface="Times New Roman" panose="02020603050405020304" pitchFamily="18" charset="0"/>
              </a:rPr>
              <a:t>ее смысл, но каждый раз когда я слышу:</a:t>
            </a:r>
          </a:p>
          <a:p>
            <a:r>
              <a:rPr lang="ru-RU" sz="2400" b="1" i="1" dirty="0" smtClean="0">
                <a:latin typeface="Times New Roman" panose="02020603050405020304" pitchFamily="18" charset="0"/>
                <a:cs typeface="Times New Roman" panose="02020603050405020304" pitchFamily="18" charset="0"/>
              </a:rPr>
              <a:t>Мы- нежность</a:t>
            </a:r>
            <a:r>
              <a:rPr lang="ru-RU" sz="2400" b="1" i="1" dirty="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мы- нежность</a:t>
            </a:r>
            <a:r>
              <a:rPr lang="ru-RU" sz="2400" b="1" i="1" dirty="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a:p>
            <a:r>
              <a:rPr lang="ru-RU" sz="2400" b="1" i="1" dirty="0">
                <a:latin typeface="Times New Roman" panose="02020603050405020304" pitchFamily="18" charset="0"/>
                <a:cs typeface="Times New Roman" panose="02020603050405020304" pitchFamily="18" charset="0"/>
              </a:rPr>
              <a:t>Мы -вечная нежность друг друга!  </a:t>
            </a:r>
            <a:endParaRPr lang="ru-RU" sz="2400" b="1" i="1"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Внутри </a:t>
            </a:r>
            <a:r>
              <a:rPr lang="ru-RU" sz="2400" dirty="0">
                <a:latin typeface="Times New Roman" panose="02020603050405020304" pitchFamily="18" charset="0"/>
                <a:cs typeface="Times New Roman" panose="02020603050405020304" pitchFamily="18" charset="0"/>
              </a:rPr>
              <a:t>меня</a:t>
            </a:r>
            <a:r>
              <a:rPr lang="ru-RU" sz="2400" i="1"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возникает</a:t>
            </a:r>
            <a:r>
              <a:rPr lang="ru-RU" sz="2400" i="1"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нежность к людям которых любишь.</a:t>
            </a:r>
            <a:endParaRPr lang="ru-RU" sz="2400"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971600" y="758825"/>
            <a:ext cx="8172400" cy="2022475"/>
          </a:xfrm>
        </p:spPr>
        <p:txBody>
          <a:bodyPr>
            <a:normAutofit/>
          </a:bodyPr>
          <a:lstStyle/>
          <a:p>
            <a:r>
              <a:rPr lang="ru-RU" sz="6000" dirty="0" smtClean="0">
                <a:latin typeface="Times New Roman" panose="02020603050405020304" pitchFamily="18" charset="0"/>
                <a:cs typeface="Times New Roman" panose="02020603050405020304" pitchFamily="18" charset="0"/>
              </a:rPr>
              <a:t>Спасибо за внимание.</a:t>
            </a:r>
            <a:endParaRPr lang="ru-RU" sz="6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12136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Ретро">
  <a:themeElements>
    <a:clrScheme name="Ретро">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Ретр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Retrospect</Template>
  <TotalTime>65</TotalTime>
  <Words>301</Words>
  <Application>Microsoft Office PowerPoint</Application>
  <PresentationFormat>Экран (4:3)</PresentationFormat>
  <Paragraphs>11</Paragraphs>
  <Slides>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6</vt:i4>
      </vt:variant>
    </vt:vector>
  </HeadingPairs>
  <TitlesOfParts>
    <vt:vector size="10" baseType="lpstr">
      <vt:lpstr>Calibri</vt:lpstr>
      <vt:lpstr>Calibri Light</vt:lpstr>
      <vt:lpstr>Times New Roman</vt:lpstr>
      <vt:lpstr>Ретро</vt:lpstr>
      <vt:lpstr>Эхо любви  Анна  Герман</vt:lpstr>
      <vt:lpstr>Презентация PowerPoint</vt:lpstr>
      <vt:lpstr>Презентация PowerPoint</vt:lpstr>
      <vt:lpstr>Презентация PowerPoint</vt:lpstr>
      <vt:lpstr>Моё мнение о треке.</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Эхо любви  Евгения  Матвеева</dc:title>
  <cp:lastModifiedBy>Лена</cp:lastModifiedBy>
  <cp:revision>10</cp:revision>
  <dcterms:modified xsi:type="dcterms:W3CDTF">2018-03-14T07:45:56Z</dcterms:modified>
</cp:coreProperties>
</file>