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C21B2-13AE-4BAF-818C-40ECA8F5D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04FF64-9877-423A-8A48-2A0A0AA2F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631E3D-027B-46DB-93D2-98D36474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6FF90-C708-4474-B0D5-9AB8AFB5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F79C0-CAFF-4001-8C51-58F56F54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1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D00E-FC69-4898-B8FE-E483732F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2E5616-94EA-41CA-A692-3AA6184B4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DD6EB0-1114-43E9-AAC4-31A2822C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3C056-6A1C-4C95-B05A-5B0A6B09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EB052F-1401-4249-B1FE-58FFA68B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2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4888D5-82DB-457E-94A6-3F793A23A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E737C9-B5B5-444D-A403-35E1F885E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26EA45-1B70-4478-B1C9-619AABCD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639777-E22C-4824-9DF4-96E33245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0EFA8-744E-42EE-82A2-CEE16DC1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3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10149-34A3-4F7E-9B86-46A24F75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71EEA6-96E1-482C-BCB2-BBC1DA20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F949A-9E8C-4E08-8BFC-BB6540FD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93EDA-EB79-453C-AFF2-CA116467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3F0CE-F95F-49BE-AA89-38451162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7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E38DE-4552-4EE4-9986-E7C6447DA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757D24-5B3B-4388-8064-BE72ECE5C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11B71B-4341-458F-AA88-2EC1CA78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E1E597-3110-4F2F-BDA2-4270BDBA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501AF-3163-4A0A-950F-1AD18CE3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9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DF83C-9817-4B48-B044-FC6908B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B5174-592B-4686-BE40-94825C71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99AA36-328F-49E3-8168-B3F4F2FC6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4B8761-B011-44D8-9051-4FE3E59A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E9D162-5D1E-487C-B078-A194D277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8E4CDB-A960-4C68-A914-F84DA1A2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9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3991E-F09A-4A5D-94E1-BFEB3B23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AC3BC-C4DF-4D14-9989-799FF179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277A4D-44EE-4128-B559-AAC94F76A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8245B2-16DE-4E7D-AA24-F44755558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0C722D-ABF4-40AB-B9FD-D270B3BA1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07AD97-8ED2-4BE9-AD08-14E9C955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6A79E7-9694-42AC-BBF7-1C5088D5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B40C10-0CD9-40F6-A0C7-2927A1C7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0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30DB6-E685-459C-AEE2-7C13DE62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220FD0-A0AF-4FF1-9F92-C74FA96B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AD1D8-2CB4-4B8F-978F-7F4448DF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7A582A-00C0-4E0F-A65E-B5623908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C5F0A5-7483-4150-B2FC-E4F5711E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6662DF-AA0C-4BDD-8643-C746E0A9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5B6E5F-DC5C-41C2-AAF6-256796D7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6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2A086-074D-44DA-A666-3C0FF438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51807-DAF9-47AE-8666-48585EA1A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F31892-DEA8-4CC7-8EC8-4FB17A2C5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D7D7FB-42DE-45ED-A261-8E29BA3D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5C3704-E6C0-4D7F-A567-E13A59B5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B916A9-EA7A-4877-BA1A-223B5471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6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AC2FD-BA36-4287-A7A4-1A34935C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5CF017-5C9D-4960-A38C-F019104C8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DAAF30-E86A-4CBC-996D-8E94B9AB6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EB01F6-1F45-46BD-8071-5DDBC443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76CD8-182C-4995-9265-EFBC9B30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E51330-A2C2-403D-B298-A2FE58D4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7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E4DBB-B9E7-4D79-BAF1-336C4F40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D4567B-B583-453B-9304-F07736A52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0D95D-9E18-4F0D-9FB1-AAA2B90A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0227-05FC-41EF-AF7A-3A53398DF9D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5F8F1-81FC-4FBE-B178-E360DC929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708FF-48AC-4AAC-8DD5-6C82A26FF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56AB-1424-4312-B669-85FF2DDA4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FA59D-1B9C-44A1-B29F-88E98E0A9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4E998-9947-4048-9513-18BAD39B0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42863"/>
            <a:ext cx="12192000" cy="6900863"/>
          </a:xfrm>
          <a:blipFill>
            <a:blip r:embed="rId4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ru-RU" sz="5400" dirty="0"/>
          </a:p>
          <a:p>
            <a:endParaRPr lang="ru-RU" sz="5400" dirty="0"/>
          </a:p>
          <a:p>
            <a:pPr algn="l"/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 любви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8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nna-german-eho-lyubvi">
            <a:hlinkClick r:id="" action="ppaction://media"/>
            <a:extLst>
              <a:ext uri="{FF2B5EF4-FFF2-40B4-BE49-F238E27FC236}">
                <a16:creationId xmlns:a16="http://schemas.microsoft.com/office/drawing/2014/main" id="{4F4B9C11-0427-46BC-A211-D611925F9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150" y="5473700"/>
            <a:ext cx="609600" cy="609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2A48CB-E340-4610-BFA7-77CB86F362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82" y="1691690"/>
            <a:ext cx="2786063" cy="3636545"/>
          </a:xfrm>
          <a:prstGeom prst="rect">
            <a:avLst/>
          </a:prstGeom>
          <a:effectLst>
            <a:glow rad="381000">
              <a:srgbClr val="92D05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6191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FA59D-1B9C-44A1-B29F-88E98E0A9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4E998-9947-4048-9513-18BAD39B0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42863"/>
            <a:ext cx="12192000" cy="6900863"/>
          </a:xfr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t-RU" sz="6000" dirty="0"/>
              <a:t>История создания музыкального произведения </a:t>
            </a:r>
            <a:r>
              <a:rPr lang="en-US" sz="6000" dirty="0"/>
              <a:t>“</a:t>
            </a:r>
            <a:r>
              <a:rPr lang="ru-RU" sz="6000" dirty="0"/>
              <a:t>Эхо любви</a:t>
            </a:r>
            <a:r>
              <a:rPr lang="en-US" sz="6000" dirty="0"/>
              <a:t>”</a:t>
            </a:r>
            <a:r>
              <a:rPr lang="ru-RU" sz="6000" dirty="0"/>
              <a:t>           </a:t>
            </a:r>
            <a:r>
              <a:rPr lang="ru-RU" sz="4800" dirty="0"/>
              <a:t>Песня была записана в 1977 году в Москве. Анна спела ее сразу, без репетиций, под аккомпанемент симфонического оркестра. По словам того же Матвеева, исполнение было настолько проникновенным, что оркестранты не могли удержаться от слез.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406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FA59D-1B9C-44A1-B29F-88E98E0A9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4E998-9947-4048-9513-18BAD39B0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12251635" cy="6960394"/>
          </a:xfr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ru-RU" sz="5800" dirty="0"/>
              <a:t>Анны Герман не стало через несколько лет после той записи. Но песня «Эхо любви» осталась символом великого чувства на все времена. Не случайно она заканчивается такими словами:</a:t>
            </a:r>
          </a:p>
          <a:p>
            <a:endParaRPr lang="ru-RU" sz="5800" dirty="0"/>
          </a:p>
          <a:p>
            <a:r>
              <a:rPr lang="ru-RU" sz="5800" dirty="0"/>
              <a:t>«И даже в краю наползающей тьмы</a:t>
            </a:r>
          </a:p>
          <a:p>
            <a:r>
              <a:rPr lang="ru-RU" sz="5800" dirty="0"/>
              <a:t>за гранью смертельного круга,</a:t>
            </a:r>
          </a:p>
          <a:p>
            <a:r>
              <a:rPr lang="ru-RU" sz="5800" dirty="0"/>
              <a:t>я знаю с тобой не расстанемся мы.</a:t>
            </a:r>
          </a:p>
          <a:p>
            <a:r>
              <a:rPr lang="ru-RU" sz="5800" dirty="0"/>
              <a:t>Мы - память, Мы - память.</a:t>
            </a:r>
          </a:p>
          <a:p>
            <a:r>
              <a:rPr lang="ru-RU" sz="5800" dirty="0"/>
              <a:t>Мы - звездная память друг друга».</a:t>
            </a:r>
          </a:p>
          <a:p>
            <a:endParaRPr lang="ru-RU" sz="5800" dirty="0"/>
          </a:p>
          <a:p>
            <a:endParaRPr lang="ru-RU" sz="5400" dirty="0"/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1086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FA59D-1B9C-44A1-B29F-88E98E0A9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4E998-9947-4048-9513-18BAD39B0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42863"/>
            <a:ext cx="12192000" cy="6900863"/>
          </a:xfr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5400" dirty="0"/>
              <a:t>“</a:t>
            </a:r>
            <a:r>
              <a:rPr lang="ru-RU" sz="5400" dirty="0"/>
              <a:t>Музыкальные краски</a:t>
            </a:r>
            <a:r>
              <a:rPr lang="en-US" sz="5400" dirty="0"/>
              <a:t>”</a:t>
            </a:r>
            <a:endParaRPr lang="ru-RU" sz="5400" dirty="0"/>
          </a:p>
          <a:p>
            <a:pPr algn="l"/>
            <a:r>
              <a:rPr lang="ru-RU" sz="5400" dirty="0"/>
              <a:t>Характер- </a:t>
            </a:r>
            <a:r>
              <a:rPr lang="en-US" sz="5400" dirty="0"/>
              <a:t>“</a:t>
            </a:r>
            <a:r>
              <a:rPr lang="ru-RU" sz="5400" dirty="0"/>
              <a:t>Лирическая</a:t>
            </a:r>
            <a:r>
              <a:rPr lang="en-US" sz="5400" dirty="0"/>
              <a:t>”</a:t>
            </a:r>
            <a:endParaRPr lang="ru-RU" sz="5400" dirty="0"/>
          </a:p>
          <a:p>
            <a:pPr algn="l"/>
            <a:r>
              <a:rPr lang="ru-RU" sz="5400" dirty="0"/>
              <a:t>Лад</a:t>
            </a:r>
            <a:r>
              <a:rPr lang="en-US" sz="5400" dirty="0"/>
              <a:t>-</a:t>
            </a:r>
            <a:r>
              <a:rPr lang="ru-RU" sz="5400" dirty="0"/>
              <a:t>минорный</a:t>
            </a:r>
          </a:p>
          <a:p>
            <a:pPr algn="l"/>
            <a:r>
              <a:rPr lang="ru-RU" sz="5400" dirty="0"/>
              <a:t>Темп-Спокойный</a:t>
            </a:r>
          </a:p>
          <a:p>
            <a:pPr algn="l"/>
            <a:r>
              <a:rPr lang="ru-RU" sz="5400" dirty="0"/>
              <a:t>Динамика-</a:t>
            </a:r>
            <a:r>
              <a:rPr lang="en-US" sz="5400" dirty="0" err="1"/>
              <a:t>Quieto</a:t>
            </a:r>
            <a:r>
              <a:rPr lang="ru-RU" sz="5400" dirty="0"/>
              <a:t> </a:t>
            </a:r>
            <a:r>
              <a:rPr lang="en-US" sz="5400" dirty="0"/>
              <a:t>,</a:t>
            </a:r>
            <a:r>
              <a:rPr lang="ru-RU" sz="5400" dirty="0"/>
              <a:t> </a:t>
            </a:r>
            <a:r>
              <a:rPr lang="en-US" sz="5400" dirty="0" err="1"/>
              <a:t>patetico</a:t>
            </a:r>
            <a:r>
              <a:rPr lang="ru-RU" sz="5400" dirty="0"/>
              <a:t> </a:t>
            </a:r>
            <a:r>
              <a:rPr lang="en-US" sz="5400" dirty="0"/>
              <a:t>,</a:t>
            </a:r>
            <a:r>
              <a:rPr lang="ru-RU" sz="5400"/>
              <a:t> </a:t>
            </a:r>
            <a:r>
              <a:rPr lang="en-US" sz="5400"/>
              <a:t>teneramente</a:t>
            </a:r>
            <a:endParaRPr lang="en-US" sz="5400" dirty="0"/>
          </a:p>
          <a:p>
            <a:pPr algn="l"/>
            <a:r>
              <a:rPr lang="ru-RU" sz="5400" dirty="0"/>
              <a:t>Штрихи-протяжно</a:t>
            </a:r>
          </a:p>
        </p:txBody>
      </p:sp>
    </p:spTree>
    <p:extLst>
      <p:ext uri="{BB962C8B-B14F-4D97-AF65-F5344CB8AC3E}">
        <p14:creationId xmlns:p14="http://schemas.microsoft.com/office/powerpoint/2010/main" val="199841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FA59D-1B9C-44A1-B29F-88E98E0A9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/>
              <a:t>ирт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4E998-9947-4048-9513-18BAD39B0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42863"/>
            <a:ext cx="12192000" cy="6900863"/>
          </a:xfr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600" i="1" dirty="0"/>
              <a:t>Исполнение песни </a:t>
            </a:r>
            <a:r>
              <a:rPr lang="en-US" sz="6600" i="1" dirty="0"/>
              <a:t>“</a:t>
            </a:r>
            <a:r>
              <a:rPr lang="ru-RU" sz="6600" i="1" dirty="0"/>
              <a:t>Эхо любви</a:t>
            </a:r>
            <a:r>
              <a:rPr lang="en-US" sz="6600" i="1" dirty="0"/>
              <a:t>”</a:t>
            </a:r>
            <a:endParaRPr lang="ru-RU" sz="6600" i="1" dirty="0"/>
          </a:p>
          <a:p>
            <a:r>
              <a:rPr lang="ru-RU" sz="4800" dirty="0"/>
              <a:t>Анна Герман исполнила свою последнюю песню со всей душой и на столько </a:t>
            </a:r>
            <a:r>
              <a:rPr lang="ru-RU" sz="4800" dirty="0" err="1"/>
              <a:t>идеально,мне</a:t>
            </a:r>
            <a:r>
              <a:rPr lang="ru-RU" sz="4800" dirty="0"/>
              <a:t> кажется что всем </a:t>
            </a:r>
            <a:r>
              <a:rPr lang="ru-RU" sz="4800" dirty="0" err="1"/>
              <a:t>прослушившим</a:t>
            </a:r>
            <a:r>
              <a:rPr lang="ru-RU" sz="4800" dirty="0"/>
              <a:t> эту песню она очень понравилась.</a:t>
            </a:r>
          </a:p>
        </p:txBody>
      </p:sp>
    </p:spTree>
    <p:extLst>
      <p:ext uri="{BB962C8B-B14F-4D97-AF65-F5344CB8AC3E}">
        <p14:creationId xmlns:p14="http://schemas.microsoft.com/office/powerpoint/2010/main" val="195548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FA59D-1B9C-44A1-B29F-88E98E0A9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/>
              <a:t>ирт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4E998-9947-4048-9513-18BAD39B0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42863"/>
            <a:ext cx="12192000" cy="6900863"/>
          </a:xfr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600" dirty="0"/>
              <a:t>Мое отношение к прослушанной музыке.</a:t>
            </a:r>
            <a:endParaRPr lang="ru-RU" sz="5400" dirty="0"/>
          </a:p>
          <a:p>
            <a:r>
              <a:rPr lang="ru-RU" sz="4800" dirty="0"/>
              <a:t>Мне очень понравилась это песня и по характеру ,и по </a:t>
            </a:r>
            <a:r>
              <a:rPr lang="ru-RU" sz="4800" dirty="0" err="1"/>
              <a:t>темпу,и</a:t>
            </a:r>
            <a:r>
              <a:rPr lang="ru-RU" sz="4800" dirty="0"/>
              <a:t> по </a:t>
            </a:r>
            <a:r>
              <a:rPr lang="ru-RU" sz="4800" dirty="0" err="1"/>
              <a:t>всему.Она</a:t>
            </a:r>
            <a:r>
              <a:rPr lang="ru-RU" sz="4800" dirty="0"/>
              <a:t> очень </a:t>
            </a:r>
            <a:r>
              <a:rPr lang="ru-RU" sz="4800" dirty="0" err="1"/>
              <a:t>нежная,спокойная</a:t>
            </a:r>
            <a:r>
              <a:rPr lang="ru-RU" sz="4800" dirty="0"/>
              <a:t> и при прослушивание кажется что </a:t>
            </a:r>
            <a:r>
              <a:rPr lang="ru-RU" sz="4800"/>
              <a:t>это настоящее эхо.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45496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209</Words>
  <Application>Microsoft Office PowerPoint</Application>
  <PresentationFormat>Широкоэкранный</PresentationFormat>
  <Paragraphs>24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ирт</vt:lpstr>
      <vt:lpstr>ирт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2018-03-02T15:19:34Z</dcterms:created>
  <dcterms:modified xsi:type="dcterms:W3CDTF">2018-03-13T18:27:17Z</dcterms:modified>
</cp:coreProperties>
</file>