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olshoyvopros.ru/web/url.cgi?cs=2de9cac767db2d042f79f5568d590425&amp;id=1295904&amp;l=http://www.youtube.com/watch?v%3DbUdrMV6n7oQ&amp;src=a" TargetMode="External"/><Relationship Id="rId2" Type="http://schemas.openxmlformats.org/officeDocument/2006/relationships/hyperlink" Target="http://www.bolshoyvopros.ru/web/url.cgi?cs=db6fb861419ec8e4f5433f36dbe5cfdb&amp;id=1295904&amp;l=http://zaycev.net/online/14506/1450677.shtml&amp;src=a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bolshoyvopros.ru/web/url.cgi?cs=85dc93269ae2f902af441b965997ae4f&amp;id=1295904&amp;l=http://www.youtube.com/watch?v%3DoMSpwEG0WVM&amp;src=a" TargetMode="External"/><Relationship Id="rId5" Type="http://schemas.openxmlformats.org/officeDocument/2006/relationships/hyperlink" Target="http://www.bolshoyvopros.ru/web/url.cgi?cs=5e0972829029d81fc6505602a0f7344d&amp;id=1295904&amp;l=http://www.youtube.com/watch?v%3DBqw421Fk3bc%26amp;list%3DPL4FE86CF5005F3598%26amp;index%3D1&amp;src=a" TargetMode="External"/><Relationship Id="rId4" Type="http://schemas.openxmlformats.org/officeDocument/2006/relationships/hyperlink" Target="http://www.bolshoyvopros.ru/web/url.cgi?cs=c9776d0c9351b843347bc005e4609a5f&amp;id=1295904&amp;l=http://www.youtube.com/watch?v%3DtWcqMlFrvxA&amp;src=a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60649"/>
            <a:ext cx="7772400" cy="792088"/>
          </a:xfrm>
        </p:spPr>
        <p:txBody>
          <a:bodyPr/>
          <a:lstStyle/>
          <a:p>
            <a:r>
              <a:rPr lang="ru-RU" dirty="0" smtClean="0"/>
              <a:t>«Эхо любви»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356992"/>
            <a:ext cx="7920880" cy="4896544"/>
          </a:xfrm>
        </p:spPr>
        <p:txBody>
          <a:bodyPr/>
          <a:lstStyle/>
          <a:p>
            <a:r>
              <a:rPr lang="ru-RU" b="1" i="1" dirty="0">
                <a:solidFill>
                  <a:schemeClr val="tx1"/>
                </a:solidFill>
              </a:rPr>
              <a:t>Подготовила: </a:t>
            </a:r>
            <a:r>
              <a:rPr lang="ru-RU" b="1" i="1" dirty="0" err="1">
                <a:solidFill>
                  <a:schemeClr val="tx1"/>
                </a:solidFill>
              </a:rPr>
              <a:t>Мингазова</a:t>
            </a:r>
            <a:r>
              <a:rPr lang="ru-RU" b="1" i="1" dirty="0">
                <a:solidFill>
                  <a:schemeClr val="tx1"/>
                </a:solidFill>
              </a:rPr>
              <a:t> </a:t>
            </a:r>
            <a:r>
              <a:rPr lang="ru-RU" b="1" i="1" dirty="0" err="1">
                <a:solidFill>
                  <a:schemeClr val="tx1"/>
                </a:solidFill>
              </a:rPr>
              <a:t>Элиза</a:t>
            </a:r>
            <a:r>
              <a:rPr lang="ru-RU" b="1" i="1" dirty="0">
                <a:solidFill>
                  <a:schemeClr val="tx1"/>
                </a:solidFill>
              </a:rPr>
              <a:t> </a:t>
            </a:r>
            <a:r>
              <a:rPr lang="ru-RU" b="1" i="1" dirty="0" err="1">
                <a:solidFill>
                  <a:schemeClr val="tx1"/>
                </a:solidFill>
              </a:rPr>
              <a:t>Ильгизаровна</a:t>
            </a:r>
            <a:r>
              <a:rPr lang="ru-RU" b="1" i="1" dirty="0">
                <a:solidFill>
                  <a:schemeClr val="tx1"/>
                </a:solidFill>
              </a:rPr>
              <a:t>, ученица </a:t>
            </a:r>
            <a:r>
              <a:rPr lang="ru-RU" b="1" i="1" dirty="0" smtClean="0">
                <a:solidFill>
                  <a:schemeClr val="tx1"/>
                </a:solidFill>
              </a:rPr>
              <a:t>7а </a:t>
            </a:r>
            <a:r>
              <a:rPr lang="ru-RU" b="1" i="1" dirty="0">
                <a:solidFill>
                  <a:schemeClr val="tx1"/>
                </a:solidFill>
              </a:rPr>
              <a:t>класса</a:t>
            </a:r>
          </a:p>
          <a:p>
            <a:r>
              <a:rPr lang="ru-RU" b="1" i="1" dirty="0">
                <a:solidFill>
                  <a:schemeClr val="tx1"/>
                </a:solidFill>
              </a:rPr>
              <a:t>МОБУ СОШ №1</a:t>
            </a:r>
          </a:p>
          <a:p>
            <a:r>
              <a:rPr lang="ru-RU" b="1" i="1" dirty="0" err="1">
                <a:solidFill>
                  <a:schemeClr val="tx1"/>
                </a:solidFill>
              </a:rPr>
              <a:t>им.М.Абдуллина</a:t>
            </a:r>
            <a:r>
              <a:rPr lang="ru-RU" b="1" i="1" dirty="0">
                <a:solidFill>
                  <a:schemeClr val="tx1"/>
                </a:solidFill>
              </a:rPr>
              <a:t> </a:t>
            </a:r>
            <a:r>
              <a:rPr lang="ru-RU" b="1" i="1" dirty="0" err="1">
                <a:solidFill>
                  <a:schemeClr val="tx1"/>
                </a:solidFill>
              </a:rPr>
              <a:t>с.Киргиз-Мияки</a:t>
            </a:r>
            <a:endParaRPr lang="ru-RU" b="1" i="1" dirty="0">
              <a:solidFill>
                <a:schemeClr val="tx1"/>
              </a:solidFill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2695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936105"/>
          </a:xfrm>
        </p:spPr>
        <p:txBody>
          <a:bodyPr>
            <a:normAutofit/>
          </a:bodyPr>
          <a:lstStyle/>
          <a:p>
            <a:r>
              <a:rPr lang="ru-RU" sz="4000" dirty="0" smtClean="0"/>
              <a:t>«Эхо любви-Анна Герман»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340768"/>
            <a:ext cx="8280920" cy="5040560"/>
          </a:xfrm>
        </p:spPr>
        <p:txBody>
          <a:bodyPr>
            <a:normAutofit fontScale="92500"/>
          </a:bodyPr>
          <a:lstStyle/>
          <a:p>
            <a:r>
              <a:rPr lang="ru-RU" b="1" dirty="0" smtClean="0">
                <a:solidFill>
                  <a:schemeClr val="tx1"/>
                </a:solidFill>
                <a:effectLst/>
              </a:rPr>
              <a:t>Эхо любви — </a:t>
            </a:r>
            <a:r>
              <a:rPr lang="ru-RU" dirty="0" smtClean="0">
                <a:solidFill>
                  <a:schemeClr val="tx1"/>
                </a:solidFill>
                <a:effectLst/>
              </a:rPr>
              <a:t>это особенная песня,  для меня это гимн семьи и любви.</a:t>
            </a:r>
          </a:p>
          <a:p>
            <a:r>
              <a:rPr lang="ru-RU" dirty="0" smtClean="0">
                <a:solidFill>
                  <a:schemeClr val="tx1"/>
                </a:solidFill>
                <a:effectLst/>
              </a:rPr>
              <a:t>Эти прекрасные строки Роберта Рождественского неотделимы от голоса Анны Герман. И в этом нет ничего удивительного, ведь песня «Эхо любви» была написана специально для нее. То есть, конечно, писалась она для фильма Евгения Матвеева «Судьба» — продолжения его же знаменитой «Любви земной», сверхуспешной картины 1974 года, в основу которого лег роман Петра Проскурина. Но дело в том, мысль «украсить» фильм голосом Анны Герман появилась у режиссера раньше, чем даже был написан сценарий</a:t>
            </a:r>
            <a:r>
              <a:rPr lang="ru-RU" dirty="0" smtClean="0">
                <a:effectLst/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875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7772400" cy="792089"/>
          </a:xfrm>
        </p:spPr>
        <p:txBody>
          <a:bodyPr>
            <a:normAutofit/>
          </a:bodyPr>
          <a:lstStyle/>
          <a:p>
            <a:r>
              <a:rPr lang="ru-RU" sz="3600" dirty="0" smtClean="0"/>
              <a:t>«Эхо любви-Анна Герман»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340768"/>
            <a:ext cx="8208912" cy="504056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Песня была записана в 1977 году в Москве. Анна спела ее сразу, без репетиций, под аккомпанемент симфонического оркестра. По словам того же Матвеева, исполнение было настолько проникновенным, что оркестранты не могли удержаться от слез. </a:t>
            </a:r>
          </a:p>
          <a:p>
            <a:r>
              <a:rPr lang="ru-RU" dirty="0">
                <a:solidFill>
                  <a:schemeClr val="tx1"/>
                </a:solidFill>
              </a:rPr>
              <a:t>Анны Герман не стало через несколько лет после той записи. Но песня «Эхо любви» осталась символом великого чувства на все времена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046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88640"/>
            <a:ext cx="8352928" cy="6480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«Эхо любви-Анна Герман»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908720"/>
            <a:ext cx="8424936" cy="5328592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</a:rPr>
              <a:t>Эта песня очень спокойная и душевная. Песня не такая быстрая и не такая медленная.</a:t>
            </a:r>
            <a:r>
              <a:rPr lang="ru-RU" sz="3600" dirty="0" smtClean="0">
                <a:solidFill>
                  <a:schemeClr val="tx1"/>
                </a:solidFill>
                <a:effectLst/>
              </a:rPr>
              <a:t> Она затрагивает все струнки души. Чувственная песня, нежная, грустная и очень сильная в плане отношений. Тем кто любит не страшны преграды, расстояния, любящий человек необъяснимо чувствует свою любовь где бы не находился.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465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16632"/>
            <a:ext cx="7772400" cy="792088"/>
          </a:xfrm>
        </p:spPr>
        <p:txBody>
          <a:bodyPr/>
          <a:lstStyle/>
          <a:p>
            <a:r>
              <a:rPr lang="ru-RU" dirty="0" smtClean="0"/>
              <a:t>Исполнители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980728"/>
            <a:ext cx="8352928" cy="547260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Очень много исполнителей этой прекрасной песни:</a:t>
            </a:r>
          </a:p>
          <a:p>
            <a:r>
              <a:rPr lang="ru-RU" dirty="0" smtClean="0">
                <a:hlinkClick r:id="rId2"/>
              </a:rPr>
              <a:t>Кристина Орбакайте и Владимир Пресняков</a:t>
            </a:r>
            <a:r>
              <a:rPr lang="ru-RU" dirty="0" smtClean="0"/>
              <a:t>,</a:t>
            </a:r>
          </a:p>
          <a:p>
            <a:r>
              <a:rPr lang="ru-RU" dirty="0" err="1" smtClean="0">
                <a:hlinkClick r:id="rId3"/>
              </a:rPr>
              <a:t>Зара</a:t>
            </a:r>
            <a:r>
              <a:rPr lang="ru-RU" dirty="0" smtClean="0">
                <a:hlinkClick r:id="rId3"/>
              </a:rPr>
              <a:t> и Александр Маршал</a:t>
            </a:r>
            <a:r>
              <a:rPr lang="ru-RU" dirty="0" smtClean="0"/>
              <a:t>,</a:t>
            </a:r>
          </a:p>
          <a:p>
            <a:r>
              <a:rPr lang="ru-RU" dirty="0" smtClean="0">
                <a:hlinkClick r:id="rId4"/>
              </a:rPr>
              <a:t>Тамар Гвердцители</a:t>
            </a:r>
            <a:r>
              <a:rPr lang="ru-RU" dirty="0" smtClean="0"/>
              <a:t>,</a:t>
            </a:r>
          </a:p>
          <a:p>
            <a:r>
              <a:rPr lang="ru-RU" dirty="0" smtClean="0">
                <a:hlinkClick r:id="rId5"/>
              </a:rPr>
              <a:t>Владислава Вдовиченко</a:t>
            </a:r>
            <a:r>
              <a:rPr lang="ru-RU" dirty="0" smtClean="0"/>
              <a:t>,</a:t>
            </a:r>
          </a:p>
          <a:p>
            <a:r>
              <a:rPr lang="ru-RU" dirty="0" smtClean="0">
                <a:hlinkClick r:id="rId6"/>
              </a:rPr>
              <a:t>Филипп Киркоров и Ани </a:t>
            </a:r>
            <a:r>
              <a:rPr lang="ru-RU" dirty="0" err="1" smtClean="0">
                <a:hlinkClick r:id="rId6"/>
              </a:rPr>
              <a:t>Лорак</a:t>
            </a:r>
            <a:r>
              <a:rPr lang="ru-RU" dirty="0" smtClean="0"/>
              <a:t>,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Ещё эту песню в разное время исполняли: Ольга Красько и Олег Масленников-Войтов, Тамара Гвердцители и Дмитрий Дюжев, Юлия </a:t>
            </a:r>
            <a:r>
              <a:rPr lang="ru-RU" dirty="0" err="1" smtClean="0">
                <a:solidFill>
                  <a:schemeClr val="tx1"/>
                </a:solidFill>
              </a:rPr>
              <a:t>Михальчик</a:t>
            </a:r>
            <a:r>
              <a:rPr lang="ru-RU" dirty="0" smtClean="0">
                <a:solidFill>
                  <a:schemeClr val="tx1"/>
                </a:solidFill>
              </a:rPr>
              <a:t> (Санкт-Петербург), Алсу и Лев Лещенко, </a:t>
            </a:r>
            <a:r>
              <a:rPr lang="ru-RU" dirty="0" err="1" smtClean="0">
                <a:solidFill>
                  <a:schemeClr val="tx1"/>
                </a:solidFill>
              </a:rPr>
              <a:t>Нани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Брегвадзе</a:t>
            </a:r>
            <a:r>
              <a:rPr lang="ru-RU" dirty="0" smtClean="0">
                <a:solidFill>
                  <a:schemeClr val="tx1"/>
                </a:solidFill>
              </a:rPr>
              <a:t>, Анжелика Варум и Леонид Агутин, </a:t>
            </a:r>
            <a:r>
              <a:rPr lang="ru-RU" dirty="0" err="1" smtClean="0">
                <a:solidFill>
                  <a:schemeClr val="tx1"/>
                </a:solidFill>
              </a:rPr>
              <a:t>Дильназ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Ахмадиева</a:t>
            </a:r>
            <a:r>
              <a:rPr lang="ru-RU" dirty="0" smtClean="0">
                <a:solidFill>
                  <a:schemeClr val="tx1"/>
                </a:solidFill>
              </a:rPr>
              <a:t> и Иван </a:t>
            </a:r>
            <a:r>
              <a:rPr lang="ru-RU" dirty="0" err="1" smtClean="0">
                <a:solidFill>
                  <a:schemeClr val="tx1"/>
                </a:solidFill>
              </a:rPr>
              <a:t>Бреусов</a:t>
            </a:r>
            <a:r>
              <a:rPr lang="ru-RU" dirty="0" smtClean="0">
                <a:solidFill>
                  <a:schemeClr val="tx1"/>
                </a:solidFill>
              </a:rPr>
              <a:t>, Ян </a:t>
            </a:r>
            <a:r>
              <a:rPr lang="ru-RU" dirty="0" err="1" smtClean="0">
                <a:solidFill>
                  <a:schemeClr val="tx1"/>
                </a:solidFill>
              </a:rPr>
              <a:t>Ге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Алтынбек</a:t>
            </a:r>
            <a:r>
              <a:rPr lang="ru-RU" dirty="0" smtClean="0">
                <a:solidFill>
                  <a:schemeClr val="tx1"/>
                </a:solidFill>
              </a:rPr>
              <a:t> а также Сводный хор Самарской Духовной семинарии. И другие менее известные исполнители.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658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16632"/>
            <a:ext cx="7772400" cy="7200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Оценка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836712"/>
            <a:ext cx="8280920" cy="568863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Эта песня великолепна. Я считаю, что Анна Герман была воплощением женственности и красоты, она была необычайно талантлива и своим голосом сковывала взгляды всех зрителей.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Она была эталоном красоты и лучшего голоса, который был нежен и необычайно красив. Жаль, что она так рано нас покинула, а так сколько еще она могла бы написать песен, которые стали бы шедеврами того и нашего времени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8258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39</TotalTime>
  <Words>282</Words>
  <Application>Microsoft Office PowerPoint</Application>
  <PresentationFormat>Экран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«Эхо любви»</vt:lpstr>
      <vt:lpstr>«Эхо любви-Анна Герман»</vt:lpstr>
      <vt:lpstr>«Эхо любви-Анна Герман»</vt:lpstr>
      <vt:lpstr>«Эхо любви-Анна Герман»</vt:lpstr>
      <vt:lpstr>Исполнители </vt:lpstr>
      <vt:lpstr>Оценка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Elena Mingazova</dc:creator>
  <cp:lastModifiedBy>Учитель</cp:lastModifiedBy>
  <cp:revision>6</cp:revision>
  <dcterms:created xsi:type="dcterms:W3CDTF">2018-03-12T17:40:50Z</dcterms:created>
  <dcterms:modified xsi:type="dcterms:W3CDTF">2018-03-12T21:27:06Z</dcterms:modified>
</cp:coreProperties>
</file>