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3" r:id="rId4"/>
    <p:sldId id="258" r:id="rId5"/>
    <p:sldId id="264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72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i.ytimg.com/vi/u7d36SDez9E/hqdefault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 descr="hqdefault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532440" cy="63993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9672" y="404663"/>
            <a:ext cx="3960440" cy="830997"/>
          </a:xfrm>
          <a:prstGeom prst="rect">
            <a:avLst/>
          </a:prstGeom>
          <a:solidFill>
            <a:srgbClr val="FFC000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riston" pitchFamily="66" charset="0"/>
              </a:rPr>
              <a:t>«</a:t>
            </a:r>
            <a:r>
              <a:rPr lang="ru-RU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riston" pitchFamily="66" charset="0"/>
              </a:rPr>
              <a:t>Эхо любви</a:t>
            </a:r>
            <a:r>
              <a:rPr lang="ru-RU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riston" pitchFamily="66" charset="0"/>
              </a:rPr>
              <a:t>»</a:t>
            </a:r>
            <a:endParaRPr lang="ru-RU" sz="48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Ariston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5856" y="5880084"/>
            <a:ext cx="540060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Narrow" pitchFamily="34" charset="0"/>
              </a:rPr>
              <a:t>Выполнил ученик МБОУ </a:t>
            </a:r>
            <a:r>
              <a:rPr lang="ru-RU" sz="2000" dirty="0" smtClean="0">
                <a:latin typeface="Arial Narrow" pitchFamily="34" charset="0"/>
              </a:rPr>
              <a:t>Школа </a:t>
            </a:r>
            <a:r>
              <a:rPr lang="ru-RU" sz="2000" dirty="0" smtClean="0">
                <a:latin typeface="Arial Narrow" pitchFamily="34" charset="0"/>
              </a:rPr>
              <a:t>№22 </a:t>
            </a:r>
            <a:r>
              <a:rPr lang="ru-RU" sz="2000" dirty="0" err="1" smtClean="0">
                <a:latin typeface="Arial Narrow" pitchFamily="34" charset="0"/>
              </a:rPr>
              <a:t>г.Уфа</a:t>
            </a:r>
            <a:r>
              <a:rPr lang="ru-RU" sz="2000" dirty="0" smtClean="0">
                <a:latin typeface="Arial Narrow" pitchFamily="34" charset="0"/>
              </a:rPr>
              <a:t> </a:t>
            </a:r>
            <a:endParaRPr lang="ru-RU" sz="2000" dirty="0" smtClean="0">
              <a:latin typeface="Arial Narrow" pitchFamily="34" charset="0"/>
            </a:endParaRPr>
          </a:p>
          <a:p>
            <a:r>
              <a:rPr lang="ru-RU" sz="2000" dirty="0" err="1" smtClean="0">
                <a:latin typeface="Arial Narrow" pitchFamily="34" charset="0"/>
              </a:rPr>
              <a:t>Мулкаманов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Арслан</a:t>
            </a:r>
            <a:r>
              <a:rPr lang="ru-RU" sz="2000" dirty="0" smtClean="0">
                <a:latin typeface="Arial Narrow" pitchFamily="34" charset="0"/>
              </a:rPr>
              <a:t> 7В класс </a:t>
            </a:r>
            <a:endParaRPr lang="ru-RU" sz="2000" dirty="0">
              <a:latin typeface="Arial Narrow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321572910_lubov_zemnaya.0-13-29.9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7631" cy="55892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188640"/>
            <a:ext cx="5004048" cy="2031325"/>
          </a:xfrm>
          <a:prstGeom prst="rect">
            <a:avLst/>
          </a:prstGeom>
          <a:gradFill>
            <a:gsLst>
              <a:gs pos="0">
                <a:schemeClr val="accent3">
                  <a:tint val="50000"/>
                  <a:satMod val="300000"/>
                  <a:alpha val="1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1974 году на экраны страны вышел кинофильм Евгения Матвеева «Любовь земная» по мотивам романа Петра Проскурина «Судьба». Матвеев решил снять продолжение, и ему сразу же пришла мысль о том, что в фильме непременно должен звучать голос польской певицы Анны Герман.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380672"/>
            <a:ext cx="9144000" cy="1477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2"/>
                </a:solidFill>
              </a:rPr>
              <a:t>Евгений позвонил Евгению Птичкину и сказал, что нужно создать песню для Анны Герман для вставки в фильм. Птичкин тут же сел за рояль и набросал мелодию, к которой чуть позже Роберт Рождественский написал слова. «Эта песня должна быть о необыкновенной, чистой любви», — пытался объяснить Евгений Семенович поэту. «Я все понял, — сказал Рождественский.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146" name="AutoShape 2" descr="https://kinokartoshka.net/uploads/a/1321572910_lubov_zemnaya.0-13-29.90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age-bank.net/dimg/fulltext/856-20206df8e000d6405c998cc7c62eba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929" cy="6237312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5934670"/>
            <a:ext cx="91440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Когда Анна приехала в 1977 году в Москву на студию звукозаписи, она без репетиций записала песню под симфонический оркестр. Она прилетела с температурой под сорок, но со страстным желанием петь.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88640"/>
            <a:ext cx="3707904" cy="2031325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73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  <a:ln/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Песня была написана легко и поэтом и композитором. 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когда послали телеграмму Анне Герман в Варшаву с просьбой дать согласие спеть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фильме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в одно мгновение получили положительный ответ.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et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5" y="28113"/>
            <a:ext cx="8265367" cy="2031325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002060"/>
                </a:solidFill>
              </a:rPr>
              <a:t>Форма данного музыкального произведения – куплетная. Лад </a:t>
            </a:r>
            <a:r>
              <a:rPr lang="ru-RU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002060"/>
                </a:solidFill>
              </a:rPr>
              <a:t>- минор</a:t>
            </a:r>
            <a:r>
              <a:rPr lang="ru-RU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002060"/>
                </a:solidFill>
              </a:rPr>
              <a:t>, темп – медленный.  Мелодия </a:t>
            </a:r>
            <a:r>
              <a:rPr lang="ru-RU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002060"/>
                </a:solidFill>
              </a:rPr>
              <a:t>тихая, передает </a:t>
            </a:r>
            <a:r>
              <a:rPr lang="ru-RU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002060"/>
                </a:solidFill>
              </a:rPr>
              <a:t>спокойствие. Связное исполнение  (легато).  Высокие женский и мужской голоса в исполнении Льва </a:t>
            </a:r>
            <a:r>
              <a:rPr lang="ru-RU" dirty="0" err="1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002060"/>
                </a:solidFill>
              </a:rPr>
              <a:t>Лещенко</a:t>
            </a:r>
            <a:r>
              <a:rPr lang="ru-RU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002060"/>
                </a:solidFill>
              </a:rPr>
              <a:t> и Анны Герман сопровождают меланхоличную, нежную, ласковую,  упоительную, глубокую и грустную песню, которая доносит слушателю любовь двух людей и мысль о том, что настоящую любовь не сломит ничто, и она будет существовать даже на расстоянии. </a:t>
            </a:r>
          </a:p>
        </p:txBody>
      </p:sp>
      <p:sp>
        <p:nvSpPr>
          <p:cNvPr id="5122" name="AutoShape 2" descr="https://vdp.mycdn.me/getImage?id=290840971892&amp;idx=4&amp;thumbType=3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333"/>
            <a:ext cx="9144000" cy="677333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283968" y="404664"/>
            <a:ext cx="4572000" cy="1323439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Оркестр кинематографии солировал певцам, воспроизводя волшебную мелодию, которая заставляет задуматься о многом.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AutoShape 2" descr="https://i.ytimg.com/vi/fNTqL3mzO-E/maxresdefault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etImage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4341" y="1484784"/>
            <a:ext cx="9168341" cy="53732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Я прослушал  это произведение в исполнении Кристины Орбакайте и Анны Герман </a:t>
            </a:r>
            <a:r>
              <a:rPr lang="ru-RU" dirty="0" smtClean="0"/>
              <a:t>со Львом </a:t>
            </a:r>
            <a:r>
              <a:rPr lang="ru-RU" dirty="0" smtClean="0"/>
              <a:t>Лещенко. Мне понравились оба, все исполнители передали обворожительную атмосферу, покоряющую сердца.</a:t>
            </a:r>
            <a:r>
              <a:rPr lang="en-US" dirty="0" smtClean="0"/>
              <a:t> </a:t>
            </a:r>
            <a:r>
              <a:rPr lang="ru-RU" dirty="0" smtClean="0"/>
              <a:t>Однако, исполнение Анны Герман </a:t>
            </a:r>
            <a:r>
              <a:rPr lang="ru-RU" dirty="0" smtClean="0"/>
              <a:t>меня </a:t>
            </a:r>
            <a:r>
              <a:rPr lang="ru-RU" dirty="0" smtClean="0"/>
              <a:t>потрясло </a:t>
            </a:r>
            <a:r>
              <a:rPr lang="ru-RU" dirty="0" smtClean="0"/>
              <a:t>больше </a:t>
            </a:r>
            <a:r>
              <a:rPr lang="ru-RU" dirty="0" smtClean="0"/>
              <a:t>тем, что в нем было неповторимое отношение к словам , придание смысла не только текстом, но и голосом. Мне кажется, что у Анны Герман вокал заполнял весь фон произведения, был мягким и приятным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098" name="AutoShape 2" descr="https://vdp.mycdn.me/getImage?id=54833580576&amp;idx=2&amp;thumbType=3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920256" y="4026406"/>
            <a:ext cx="4392488" cy="2862322"/>
          </a:xfrm>
          <a:prstGeom prst="rect">
            <a:avLst/>
          </a:prstGeom>
          <a:gradFill>
            <a:gsLst>
              <a:gs pos="5400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  <a:softEdge rad="6350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Исполнение Кристины Орбакайте мне также понравилось, в нем была заложена иная история любви, и возможно потому, что каждый певец (-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ица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относились к музыкальному произведению по-своему,  исполнения различались – я думаю, это хорошо. Обе певицы исполнили вокальные партии замечательно, но мне по душе пришлось пение Анны Герман: возможно, влияние оказал тембр голоса.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-36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TextBox 1"/>
          <p:cNvSpPr txBox="1"/>
          <p:nvPr/>
        </p:nvSpPr>
        <p:spPr>
          <a:xfrm>
            <a:off x="1619672" y="188640"/>
            <a:ext cx="75243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Мне понравилось музыкальное произведение «Эхо любви». Спектр чувств и эмоций, которые создали авторы,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доходит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 самого сердца.  Слушая эту песню, я задумываюсь об искренности и преданности, на которую способен человек. Мне понравилась душевность,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ощущаемая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после прослушивания. Несомненно, я бы воспроизводил данное произведение и с упоением слушал его еще много-много раз.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transylvania.ru/picbig/195000/1956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2028" y="4005065"/>
            <a:ext cx="3241972" cy="2852936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3076" name="AutoShape 4" descr="https://content.foto.my.mail.ru/mail/tvoiamissia/_blogs/i-1026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487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1</cp:lastModifiedBy>
  <cp:revision>27</cp:revision>
  <dcterms:created xsi:type="dcterms:W3CDTF">2018-03-11T14:45:25Z</dcterms:created>
  <dcterms:modified xsi:type="dcterms:W3CDTF">2018-03-11T18:31:04Z</dcterms:modified>
</cp:coreProperties>
</file>