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музыкального произведения </a:t>
            </a:r>
            <a:r>
              <a:rPr lang="en-US" dirty="0" smtClean="0">
                <a:latin typeface="Argor Got Scaqh" pitchFamily="2" charset="0"/>
              </a:rPr>
              <a:t>“</a:t>
            </a:r>
            <a:r>
              <a:rPr lang="ru-RU" dirty="0" smtClean="0"/>
              <a:t>Эхо любви</a:t>
            </a:r>
            <a:r>
              <a:rPr lang="en-US" dirty="0" smtClean="0">
                <a:latin typeface="Argor Got Scaqh" pitchFamily="2" charset="0"/>
              </a:rPr>
              <a:t>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</a:t>
            </a:r>
            <a:r>
              <a:rPr lang="en-US" sz="2400" dirty="0" smtClean="0"/>
              <a:t>       </a:t>
            </a:r>
            <a:r>
              <a:rPr lang="ru-RU" sz="2400" dirty="0" smtClean="0"/>
              <a:t>Выполнила :</a:t>
            </a:r>
            <a:r>
              <a:rPr lang="ru-RU" sz="2400" dirty="0" err="1" smtClean="0"/>
              <a:t>Билалова</a:t>
            </a:r>
            <a:r>
              <a:rPr lang="ru-RU" sz="2400" dirty="0" smtClean="0"/>
              <a:t> Гузель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                         Класс</a:t>
            </a:r>
            <a:r>
              <a:rPr lang="en-US" sz="2400" dirty="0" smtClean="0"/>
              <a:t>: </a:t>
            </a:r>
            <a:r>
              <a:rPr lang="ru-RU" sz="2400" dirty="0" smtClean="0"/>
              <a:t>5 А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        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7786742" cy="1143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музыкального произведения </a:t>
            </a:r>
            <a:r>
              <a:rPr lang="en-US" dirty="0" smtClean="0">
                <a:latin typeface="Argor Got Scaqh" pitchFamily="2" charset="0"/>
              </a:rPr>
              <a:t>“</a:t>
            </a:r>
            <a:r>
              <a:rPr lang="ru-RU" dirty="0" smtClean="0"/>
              <a:t>Эхо любви</a:t>
            </a:r>
            <a:r>
              <a:rPr lang="en-US" dirty="0" smtClean="0">
                <a:latin typeface="Argor Got Scaqh" pitchFamily="2" charset="0"/>
              </a:rPr>
              <a:t>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857364"/>
            <a:ext cx="7858180" cy="271464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Эти прекрасные строки Роберта Рождественского неотделимы от голоса Анны Герман. И в этом нет ничего удивительного, ведь песня «Эхо любви» была написана специально для нее. То есть, конечно, писалась она для фильма Евгения Матвеева «Судьба» — продолжения его же знаменитой «Любви земной», 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сверхуспешной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картины 1974 года, в основу которого лег роман Петра Проскурина. Но дело в том, мысль «украсить» фильм голосом Анны Герман появилась у режиссера раньше, чем даже был написан сценарий.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исполнитель песни эхо любви5\5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          </a:t>
            </a:r>
            <a:r>
              <a:rPr lang="ru-RU" sz="4400" b="1" i="1" dirty="0" smtClean="0"/>
              <a:t>Анна Герман</a:t>
            </a:r>
            <a:endParaRPr lang="ru-RU" sz="4400" b="1" i="1" dirty="0"/>
          </a:p>
        </p:txBody>
      </p:sp>
      <p:pic>
        <p:nvPicPr>
          <p:cNvPr id="1026" name="Picture 2" descr="C:\Users\Alfaline-PC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357430"/>
            <a:ext cx="2887541" cy="378621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929586" y="5786454"/>
            <a:ext cx="9957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prstClr val="black"/>
                </a:solidFill>
                <a:ea typeface="+mj-ea"/>
                <a:cs typeface="+mj-cs"/>
              </a:rPr>
              <a:t>5\5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/>
              <a:t>Моё отношение к прослушанной музыке</a:t>
            </a:r>
            <a:endParaRPr lang="ru-RU" sz="2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Песня о любви, нежности, верности, о вечном...</a:t>
            </a:r>
            <a:r>
              <a:rPr lang="ru-RU" b="1" i="1" dirty="0" smtClean="0">
                <a:cs typeface="Arabic Typesetting" pitchFamily="66" charset="-78"/>
              </a:rPr>
              <a:t> </a:t>
            </a:r>
            <a:r>
              <a:rPr lang="ru-RU" dirty="0" smtClean="0">
                <a:cs typeface="Arabic Typesetting" pitchFamily="66" charset="-78"/>
              </a:rPr>
              <a:t>Эхо любви в том, что именно ночью хорошо удаётся настроиться на телепатический контакт как с другой звёздной системой, так и с ушедшими на тот свет. При условии, что эти люди любили друг друга</a:t>
            </a:r>
            <a:r>
              <a:rPr lang="ru-RU" b="1" dirty="0" smtClean="0">
                <a:cs typeface="Arabic Typesetting" pitchFamily="66" charset="-78"/>
              </a:rPr>
              <a:t/>
            </a:r>
            <a:br>
              <a:rPr lang="ru-RU" b="1" dirty="0" smtClean="0">
                <a:cs typeface="Arabic Typesetting" pitchFamily="66" charset="-78"/>
              </a:rPr>
            </a:br>
            <a:r>
              <a:rPr lang="ru-RU" sz="2400" dirty="0" smtClean="0">
                <a:cs typeface="Arabic Typesetting" pitchFamily="66" charset="-78"/>
              </a:rPr>
              <a:t/>
            </a:r>
            <a:br>
              <a:rPr lang="ru-RU" sz="2400" dirty="0" smtClean="0">
                <a:cs typeface="Arabic Typesetting" pitchFamily="66" charset="-78"/>
              </a:rPr>
            </a:br>
            <a:endParaRPr lang="ru-RU" sz="2400" dirty="0">
              <a:cs typeface="Arabic Typesetting" pitchFamily="66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0F0F0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</TotalTime>
  <Words>178</Words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История создания музыкального произведения “Эхо любви”</vt:lpstr>
      <vt:lpstr>История создания музыкального произведения “Эхо любви”</vt:lpstr>
      <vt:lpstr>исполнитель песни эхо любви5\5</vt:lpstr>
      <vt:lpstr>Моё отношение к прослушанной музыке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создания музыкального произведения “Эхо любви”</dc:title>
  <cp:lastModifiedBy>Alfaline-PC</cp:lastModifiedBy>
  <cp:revision>4</cp:revision>
  <dcterms:modified xsi:type="dcterms:W3CDTF">2018-03-11T05:52:56Z</dcterms:modified>
</cp:coreProperties>
</file>