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60648"/>
            <a:ext cx="7117180" cy="1470025"/>
          </a:xfrm>
        </p:spPr>
        <p:txBody>
          <a:bodyPr/>
          <a:lstStyle/>
          <a:p>
            <a:r>
              <a:rPr lang="ru-RU" dirty="0" err="1" smtClean="0"/>
              <a:t>Акмуллинская</a:t>
            </a:r>
            <a:r>
              <a:rPr lang="ru-RU" dirty="0" smtClean="0"/>
              <a:t> олимпиада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«Эхо Любви»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75656" y="5157192"/>
            <a:ext cx="7477220" cy="1149452"/>
          </a:xfrm>
        </p:spPr>
        <p:txBody>
          <a:bodyPr/>
          <a:lstStyle/>
          <a:p>
            <a:pPr algn="r"/>
            <a:r>
              <a:rPr lang="ru-RU" dirty="0" err="1" smtClean="0"/>
              <a:t>Выплнила:Устивицкая</a:t>
            </a:r>
            <a:r>
              <a:rPr lang="ru-RU" dirty="0" smtClean="0"/>
              <a:t> Виктория Олеговна.</a:t>
            </a:r>
          </a:p>
          <a:p>
            <a:pPr algn="r"/>
            <a:r>
              <a:rPr lang="ru-RU" dirty="0" smtClean="0"/>
              <a:t>Ученица МОБУ СОШ №1 </a:t>
            </a:r>
            <a:r>
              <a:rPr lang="ru-RU" dirty="0" err="1" smtClean="0"/>
              <a:t>с.Киргиз-Мияки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://images.easyfreeclipart.com/873/mit-live-musik-die-andreaskirche-tanzt-in-den-mai-f252rstenried-8731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916832"/>
            <a:ext cx="485775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53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819139" cy="924475"/>
          </a:xfrm>
        </p:spPr>
        <p:txBody>
          <a:bodyPr/>
          <a:lstStyle/>
          <a:p>
            <a:pPr algn="r"/>
            <a:r>
              <a:rPr lang="ru-RU" dirty="0" smtClean="0"/>
              <a:t>История создания песни Анны Герман «Эхо Любви»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789991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  <a:latin typeface="Ubuntu"/>
              </a:rPr>
              <a:t>Вот воспоминания Евгения Матвеева: «Как ни странно, но родился прежде всего голос. В моем режиссерском сознании, в моем ощущении родился голос хрупкий, нежный, ласковый, который мог бы передать тончайшие нюансы сложной любви. И это был голос Анны Герман. И когда я поделился этой мыслью с поэтом Робертом Рождественским, композитором Евгением Птичкиным и Петром Проскуриным, автором романа «Судьба», по которому я снимал фильм, они все пришли в восторг. Еще мы не знали слов, еще не знали музыки, знали лишь одно: должна петь Анна. Ее голос в состоянии передать все тонкости этого удивительного человеческого чувства - чувства любви».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  <a:latin typeface="Ubuntu"/>
              </a:rPr>
              <a:t>Песня была записана в 1977 году в Москве. Анна спела ее сразу, без репетиций, под аккомпанемент симфонического оркестра. По словам того же Матвеева, исполнение было настолько проникновенным, что оркестранты не могли удержаться от слез.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  <a:latin typeface="Ubuntu"/>
              </a:rPr>
              <a:t>Анны Герман не стало через несколько лет после той записи. Но песня «Эхо любви» осталась символом великого чувства на все </a:t>
            </a:r>
            <a:r>
              <a:rPr lang="ru-RU" dirty="0" smtClean="0">
                <a:solidFill>
                  <a:schemeClr val="tx2"/>
                </a:solidFill>
                <a:latin typeface="Ubuntu"/>
              </a:rPr>
              <a:t>времена. Далее песню исполняли Кристина Орбакайте, Владимир Пресняков…</a:t>
            </a:r>
            <a:endParaRPr lang="ru-RU" dirty="0">
              <a:solidFill>
                <a:schemeClr val="tx2"/>
              </a:solidFill>
              <a:latin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81834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856984" cy="1195535"/>
          </a:xfrm>
        </p:spPr>
        <p:txBody>
          <a:bodyPr/>
          <a:lstStyle/>
          <a:p>
            <a:pPr algn="r"/>
            <a:r>
              <a:rPr lang="ru-RU" dirty="0" smtClean="0"/>
              <a:t>Средства музыкальной выразительности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162711"/>
              </p:ext>
            </p:extLst>
          </p:nvPr>
        </p:nvGraphicFramePr>
        <p:xfrm>
          <a:off x="179512" y="2204864"/>
          <a:ext cx="8785226" cy="2961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613"/>
                <a:gridCol w="4392613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Лад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Минор</a:t>
                      </a:r>
                      <a:endParaRPr lang="ru-RU" sz="2400" b="0" dirty="0"/>
                    </a:p>
                  </a:txBody>
                  <a:tcPr/>
                </a:tc>
              </a:tr>
              <a:tr h="52518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Ритм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Ровный</a:t>
                      </a:r>
                      <a:endParaRPr lang="ru-RU" sz="2400" dirty="0"/>
                    </a:p>
                  </a:txBody>
                  <a:tcPr/>
                </a:tc>
              </a:tr>
              <a:tr h="47085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Регистр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Средний</a:t>
                      </a:r>
                      <a:endParaRPr lang="ru-RU" sz="2400" dirty="0"/>
                    </a:p>
                  </a:txBody>
                  <a:tcPr/>
                </a:tc>
              </a:tr>
              <a:tr h="52518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Динамика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mp</a:t>
                      </a:r>
                      <a:endParaRPr lang="ru-RU" sz="2400" dirty="0"/>
                    </a:p>
                  </a:txBody>
                  <a:tcPr/>
                </a:tc>
              </a:tr>
              <a:tr h="49155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Темп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Спокойный</a:t>
                      </a:r>
                      <a:endParaRPr lang="ru-RU" sz="2400" dirty="0"/>
                    </a:p>
                  </a:txBody>
                  <a:tcPr/>
                </a:tc>
              </a:tr>
              <a:tr h="491552"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86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Сравивнение</a:t>
            </a:r>
            <a:r>
              <a:rPr lang="ru-RU" dirty="0" smtClean="0"/>
              <a:t> и оценка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07361"/>
            <a:ext cx="8208911" cy="49340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1.По моему мнению, первый исполнитель более точно изобразил сюжет песни своим голосом. По </a:t>
            </a:r>
            <a:r>
              <a:rPr lang="ru-RU" dirty="0" err="1" smtClean="0">
                <a:solidFill>
                  <a:schemeClr val="tx2"/>
                </a:solidFill>
              </a:rPr>
              <a:t>пятибальной</a:t>
            </a:r>
            <a:r>
              <a:rPr lang="ru-RU" dirty="0" smtClean="0">
                <a:solidFill>
                  <a:schemeClr val="tx2"/>
                </a:solidFill>
              </a:rPr>
              <a:t> шкале он получает 5.</a:t>
            </a:r>
          </a:p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2. По моему мнению, второй исполнитель сделал слишком низкий голос. И из-за этого песня стала еще грустнее и исполнитель не смог передать характер песни. По </a:t>
            </a:r>
            <a:r>
              <a:rPr lang="ru-RU" dirty="0" err="1" smtClean="0">
                <a:solidFill>
                  <a:schemeClr val="tx2"/>
                </a:solidFill>
              </a:rPr>
              <a:t>пятибальной</a:t>
            </a:r>
            <a:r>
              <a:rPr lang="ru-RU" dirty="0" smtClean="0">
                <a:solidFill>
                  <a:schemeClr val="tx2"/>
                </a:solidFill>
              </a:rPr>
              <a:t> шкале я бы поставила 4-.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  Хотя песня одна и </a:t>
            </a:r>
            <a:r>
              <a:rPr lang="ru-RU" dirty="0" err="1" smtClean="0">
                <a:solidFill>
                  <a:schemeClr val="tx2"/>
                </a:solidFill>
              </a:rPr>
              <a:t>таже</a:t>
            </a:r>
            <a:r>
              <a:rPr lang="ru-RU" dirty="0" smtClean="0">
                <a:solidFill>
                  <a:schemeClr val="tx2"/>
                </a:solidFill>
              </a:rPr>
              <a:t>, но у каждого разное </a:t>
            </a:r>
            <a:r>
              <a:rPr lang="ru-RU" dirty="0" err="1" smtClean="0">
                <a:solidFill>
                  <a:schemeClr val="tx2"/>
                </a:solidFill>
              </a:rPr>
              <a:t>исплнение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3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Мое отношение к прослушанной музыке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50506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tx2"/>
                </a:solidFill>
              </a:rPr>
              <a:t>Э</a:t>
            </a:r>
            <a:r>
              <a:rPr lang="ru-RU" dirty="0" smtClean="0">
                <a:solidFill>
                  <a:schemeClr val="tx2"/>
                </a:solidFill>
              </a:rPr>
              <a:t>хо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любви</a:t>
            </a:r>
            <a:r>
              <a:rPr lang="ru-RU" b="1" dirty="0">
                <a:solidFill>
                  <a:schemeClr val="tx2"/>
                </a:solidFill>
              </a:rPr>
              <a:t> — </a:t>
            </a:r>
            <a:r>
              <a:rPr lang="ru-RU" dirty="0">
                <a:solidFill>
                  <a:schemeClr val="tx2"/>
                </a:solidFill>
              </a:rPr>
              <a:t>это особенная песня,  для меня это гимн семьи и любви. Скорей всего я даже и не до конца понимаю ее смысл, но каждый раз когда я слышу: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tx2"/>
                </a:solidFill>
              </a:rPr>
              <a:t>Мы</a:t>
            </a:r>
            <a:r>
              <a:rPr lang="ru-RU" b="1" i="1" dirty="0">
                <a:solidFill>
                  <a:schemeClr val="tx2"/>
                </a:solidFill>
              </a:rPr>
              <a:t> — </a:t>
            </a:r>
            <a:r>
              <a:rPr lang="ru-RU" dirty="0">
                <a:solidFill>
                  <a:schemeClr val="tx2"/>
                </a:solidFill>
              </a:rPr>
              <a:t>нежность</a:t>
            </a:r>
            <a:r>
              <a:rPr lang="ru-RU" b="1" i="1" dirty="0">
                <a:solidFill>
                  <a:schemeClr val="tx2"/>
                </a:solidFill>
              </a:rPr>
              <a:t>, </a:t>
            </a:r>
            <a:r>
              <a:rPr lang="ru-RU" i="1" dirty="0">
                <a:solidFill>
                  <a:schemeClr val="tx2"/>
                </a:solidFill>
              </a:rPr>
              <a:t>мы — нежность, </a:t>
            </a:r>
            <a:r>
              <a:rPr lang="ru-RU" i="1" dirty="0" smtClean="0">
                <a:solidFill>
                  <a:schemeClr val="tx2"/>
                </a:solidFill>
              </a:rPr>
              <a:t>Мы-вечная нежность друг друга!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2"/>
                </a:solidFill>
              </a:rPr>
              <a:t>Внутри </a:t>
            </a:r>
            <a:r>
              <a:rPr lang="ru-RU" dirty="0">
                <a:solidFill>
                  <a:schemeClr val="tx2"/>
                </a:solidFill>
              </a:rPr>
              <a:t>меня</a:t>
            </a:r>
            <a:r>
              <a:rPr lang="ru-RU" i="1" dirty="0">
                <a:solidFill>
                  <a:schemeClr val="tx2"/>
                </a:solidFill>
              </a:rPr>
              <a:t> </a:t>
            </a:r>
            <a:r>
              <a:rPr lang="ru-RU" dirty="0">
                <a:solidFill>
                  <a:schemeClr val="tx2"/>
                </a:solidFill>
              </a:rPr>
              <a:t>возникает</a:t>
            </a:r>
            <a:r>
              <a:rPr lang="ru-RU" i="1" dirty="0">
                <a:solidFill>
                  <a:schemeClr val="tx2"/>
                </a:solidFill>
              </a:rPr>
              <a:t> щемящее чувство, </a:t>
            </a:r>
            <a:r>
              <a:rPr lang="ru-RU" dirty="0">
                <a:solidFill>
                  <a:schemeClr val="tx2"/>
                </a:solidFill>
              </a:rPr>
              <a:t>именно</a:t>
            </a:r>
            <a:r>
              <a:rPr lang="ru-RU" i="1" dirty="0">
                <a:solidFill>
                  <a:schemeClr val="tx2"/>
                </a:solidFill>
              </a:rPr>
              <a:t> щемящее, </a:t>
            </a:r>
            <a:r>
              <a:rPr lang="ru-RU" dirty="0">
                <a:solidFill>
                  <a:schemeClr val="tx2"/>
                </a:solidFill>
              </a:rPr>
              <a:t>чувство любви </a:t>
            </a:r>
            <a:r>
              <a:rPr lang="ru-RU" dirty="0" smtClean="0">
                <a:solidFill>
                  <a:schemeClr val="tx2"/>
                </a:solidFill>
              </a:rPr>
              <a:t>к семье.</a:t>
            </a:r>
            <a:r>
              <a:rPr lang="ru-RU" b="1" i="1" dirty="0">
                <a:solidFill>
                  <a:schemeClr val="tx2"/>
                </a:solidFill>
              </a:rPr>
              <a:t> </a:t>
            </a:r>
            <a:endParaRPr lang="ru-RU" b="1" i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tx2"/>
                </a:solidFill>
              </a:rPr>
              <a:t>Мы </a:t>
            </a:r>
            <a:r>
              <a:rPr lang="ru-RU" b="1" i="1" dirty="0">
                <a:solidFill>
                  <a:schemeClr val="tx2"/>
                </a:solidFill>
              </a:rPr>
              <a:t>— эхо, мы — эхо,</a:t>
            </a:r>
            <a:br>
              <a:rPr lang="ru-RU" b="1" i="1" dirty="0">
                <a:solidFill>
                  <a:schemeClr val="tx2"/>
                </a:solidFill>
              </a:rPr>
            </a:br>
            <a:r>
              <a:rPr lang="ru-RU" b="1" i="1" dirty="0">
                <a:solidFill>
                  <a:schemeClr val="tx2"/>
                </a:solidFill>
              </a:rPr>
              <a:t>Мы долгое эхо друг друга </a:t>
            </a:r>
            <a:endParaRPr lang="ru-RU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i="1" dirty="0">
                <a:solidFill>
                  <a:schemeClr val="tx2"/>
                </a:solidFill>
              </a:rPr>
              <a:t>Состояние «эхо» для меня одно из самых главн</a:t>
            </a:r>
            <a:r>
              <a:rPr lang="ru-RU" dirty="0">
                <a:solidFill>
                  <a:schemeClr val="tx2"/>
                </a:solidFill>
              </a:rPr>
              <a:t>ых в семейной жизни. «Эхо» — это когда тебе плохо, а твоя половинка чувствует это и, например, неожиданно звонит, просто сказать «Люблю». </a:t>
            </a:r>
          </a:p>
          <a:p>
            <a:pPr marL="0" indent="0" algn="ctr">
              <a:buNone/>
            </a:pPr>
            <a:endParaRPr lang="ru-RU" dirty="0">
              <a:solidFill>
                <a:srgbClr val="222222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222222"/>
                </a:solidFill>
              </a:rPr>
              <a:t> 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1331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149080"/>
            <a:ext cx="5320358" cy="2393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867" y="1556792"/>
            <a:ext cx="3048000" cy="2051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73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TM02455610[[fn=Осень]]</Template>
  <TotalTime>107</TotalTime>
  <Words>312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Autumn</vt:lpstr>
      <vt:lpstr>Акмуллинская олимпиада                   «Эхо Любви»</vt:lpstr>
      <vt:lpstr>История создания песни Анны Герман «Эхо Любви»</vt:lpstr>
      <vt:lpstr>Средства музыкальной выразительности</vt:lpstr>
      <vt:lpstr>Сравивнение и оценка</vt:lpstr>
      <vt:lpstr>Мое отношение к прослушанной музыке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Акмуллинская олимпиада                   «Эхо Любви»</dc:title>
  <dc:creator>Пользователь</dc:creator>
  <cp:lastModifiedBy>Пользователь</cp:lastModifiedBy>
  <cp:revision>7</cp:revision>
  <dcterms:created xsi:type="dcterms:W3CDTF">2018-03-11T06:02:12Z</dcterms:created>
  <dcterms:modified xsi:type="dcterms:W3CDTF">2018-03-11T08:00:59Z</dcterms:modified>
</cp:coreProperties>
</file>