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35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58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7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89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59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23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2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30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6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78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6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67103-C2A6-446F-9BB0-D69E02B30204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5B6E5-08F0-48BE-A4BC-BD07B56F26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12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9012"/>
            <a:ext cx="10515600" cy="632305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                    1.	История создания музыкального произведения.</a:t>
            </a:r>
            <a:br>
              <a:rPr lang="ru-RU" sz="2400" dirty="0" smtClean="0"/>
            </a:br>
            <a:r>
              <a:rPr lang="ru-RU" sz="1000" dirty="0" smtClean="0"/>
              <a:t>"</a:t>
            </a:r>
            <a:r>
              <a:rPr lang="ru-RU" sz="1800" dirty="0" smtClean="0"/>
              <a:t>Венгерские танцы" (нем. </a:t>
            </a:r>
            <a:r>
              <a:rPr lang="ru-RU" sz="1800" dirty="0" err="1" smtClean="0"/>
              <a:t>Ungarische</a:t>
            </a:r>
            <a:r>
              <a:rPr lang="ru-RU" sz="1800" dirty="0" smtClean="0"/>
              <a:t> </a:t>
            </a:r>
            <a:r>
              <a:rPr lang="ru-RU" sz="1800" dirty="0" err="1" smtClean="0"/>
              <a:t>Tanze</a:t>
            </a:r>
            <a:r>
              <a:rPr lang="ru-RU" sz="1800" dirty="0" smtClean="0"/>
              <a:t>) написаны Брамсом первоначально для фортепиано в четыре руки. В 1869 году вышли из печати две тетради танцев - №№ 1 - 10; в 1872 году - их авторское переложение в две руки; в 1880/81 годах - третья и четвертая тетради для фортепиано в четыре и две руки - №№ 11 - 21.</a:t>
            </a:r>
            <a:br>
              <a:rPr lang="ru-RU" sz="1800" dirty="0" smtClean="0"/>
            </a:br>
            <a:r>
              <a:rPr lang="ru-RU" sz="1800" dirty="0" smtClean="0"/>
              <a:t>Позднее Йозеф </a:t>
            </a:r>
            <a:r>
              <a:rPr lang="ru-RU" sz="1800" dirty="0" err="1" smtClean="0"/>
              <a:t>Иоахим</a:t>
            </a:r>
            <a:r>
              <a:rPr lang="ru-RU" sz="1800" dirty="0" smtClean="0"/>
              <a:t> совместно с Брамсом подготовил виртуозные обработки всех Венгерских танцев для скрипки и фортепиано.</a:t>
            </a:r>
            <a:br>
              <a:rPr lang="ru-RU" sz="1800" dirty="0" smtClean="0"/>
            </a:br>
            <a:r>
              <a:rPr lang="ru-RU" sz="1800" dirty="0" smtClean="0"/>
              <a:t>Танцы 11, 14 и 16 являются оригинальными мелодиями Брамса, остальные построены на венгерско-цыганских мотивах из репертуара скрипача Эде </a:t>
            </a:r>
            <a:r>
              <a:rPr lang="ru-RU" sz="1800" dirty="0" err="1" smtClean="0"/>
              <a:t>Ременьи</a:t>
            </a:r>
            <a:r>
              <a:rPr lang="ru-RU" sz="1800" dirty="0" smtClean="0"/>
              <a:t>, с которым 20-летний </a:t>
            </a:r>
            <a:r>
              <a:rPr lang="ru-RU" sz="1800" dirty="0" err="1" smtClean="0"/>
              <a:t>Иоганнес</a:t>
            </a:r>
            <a:r>
              <a:rPr lang="ru-RU" sz="1800" dirty="0" smtClean="0"/>
              <a:t> в качестве аккомпаниатора совершил поездку по </a:t>
            </a:r>
            <a:r>
              <a:rPr lang="ru-RU" sz="1800" dirty="0" err="1" smtClean="0"/>
              <a:t>гордам</a:t>
            </a:r>
            <a:r>
              <a:rPr lang="ru-RU" sz="1800" dirty="0" smtClean="0"/>
              <a:t> Германии. Самый знаменитый танец № 5 основан на чардаше Белы Келера, который Брамс ошибочно полагал народным.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Для трех  танцев (1, 3 и 10), Брамс написал оркестровые партитуры, и 5 февраля 1874 под руководством автора в Лейпциге состоялась премьера. Остальные пьесы  были оркестрованы  при жизни композитора другими аранжировщиками. Вообще обработки "Танцев" бесчисленны. Появляются и новые редакции для симфонического оркестра. </a:t>
            </a:r>
            <a:br>
              <a:rPr lang="ru-RU" sz="1800" dirty="0" smtClean="0"/>
            </a:br>
            <a:r>
              <a:rPr lang="ru-RU" sz="1800" dirty="0" smtClean="0"/>
              <a:t>Интересную запись сделал венгерский дирижёр Иван Фишер, дополнив оркестр звучанием цимбал.</a:t>
            </a:r>
            <a:br>
              <a:rPr lang="ru-RU" sz="1800" dirty="0" smtClean="0"/>
            </a:br>
            <a:r>
              <a:rPr lang="ru-RU" sz="1800" dirty="0" smtClean="0"/>
              <a:t>Наш дирижёр Юрий Симонов недавно с большим успехом исполнил сюиту "Симфония в танце", где весьма логично изменил привычный порядок частей.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759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8554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               2.Определить </a:t>
            </a:r>
            <a:r>
              <a:rPr lang="ru-RU" sz="3200" dirty="0"/>
              <a:t>форму музыкального произведения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Венгерский танец Брамс положил в их основу ритмы и обороты народной музыки .В пьесах не трудно узнать характерное звучание знаменитого венгерского вербункоша направление инструментальной музыки , сочетающей элементы славянского , цыганского и венского творчества.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09387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5918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                       3.Определить </a:t>
            </a:r>
            <a:r>
              <a:rPr lang="ru-RU" sz="3200" dirty="0"/>
              <a:t>«музыкальные краски</a:t>
            </a:r>
            <a:r>
              <a:rPr lang="ru-RU" sz="3200" dirty="0" smtClean="0"/>
              <a:t>».</a:t>
            </a:r>
            <a:br>
              <a:rPr lang="ru-RU" sz="3200" dirty="0" smtClean="0"/>
            </a:br>
            <a:r>
              <a:rPr lang="ru-RU" sz="3200" dirty="0" smtClean="0"/>
              <a:t>                      Там присутствуют звуки скрипки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964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2098"/>
          </a:xfrm>
        </p:spPr>
        <p:txBody>
          <a:bodyPr>
            <a:normAutofit/>
          </a:bodyPr>
          <a:lstStyle/>
          <a:p>
            <a:r>
              <a:rPr lang="ru-RU" sz="4000" smtClean="0"/>
              <a:t>  </a:t>
            </a:r>
            <a:br>
              <a:rPr lang="ru-RU" sz="4000" smtClean="0"/>
            </a:br>
            <a:r>
              <a:rPr lang="ru-RU" sz="4000" smtClean="0"/>
              <a:t>  4.Определить </a:t>
            </a:r>
            <a:r>
              <a:rPr lang="ru-RU" sz="4000" dirty="0"/>
              <a:t>«музыкальные краски».</a:t>
            </a:r>
            <a:br>
              <a:rPr lang="ru-RU" sz="4000" dirty="0"/>
            </a:br>
            <a:r>
              <a:rPr lang="ru-RU" sz="4000" dirty="0" smtClean="0"/>
              <a:t>Моё отношение к прослушанной музыка очень быстрая , красивая.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52780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                       1. История создания музыкального произведения. "Венгерские танцы" (нем. Ungarische Tanze) написаны Брамсом первоначально для фортепиано в четыре руки. В 1869 году вышли из печати две тетради танцев - №№ 1 - 10; в 1872 году - их авторское переложение в две руки; в 1880/81 годах - третья и четвертая тетради для фортепиано в четыре и две руки - №№ 11 - 21. Позднее Йозеф Иоахим совместно с Брамсом подготовил виртуозные обработки всех Венгерских танцев для скрипки и фортепиано. Танцы 11, 14 и 16 являются оригинальными мелодиями Брамса, остальные построены на венгерско-цыганских мотивах из репертуара скрипача Эде Ременьи, с которым 20-летний Иоганнес в качестве аккомпаниатора совершил поездку по гордам Германии. Самый знаменитый танец № 5 основан на чардаше Белы Келера, который Брамс ошибочно полагал народным.   Для трех  танцев (1, 3 и 10), Брамс написал оркестровые партитуры, и 5 февраля 1874 под руководством автора в Лейпциге состоялась премьера. Остальные пьесы  были оркестрованы  при жизни композитора другими аранжировщиками. Вообще обработки "Танцев" бесчисленны. Появляются и новые редакции для симфонического оркестра.  Интересную запись сделал венгерский дирижёр Иван Фишер, дополнив оркестр звучанием цимбал. Наш дирижёр Юрий Симонов недавно с большим успехом исполнил сюиту "Симфония в танце", где весьма логично изменил привычный порядок частей.</vt:lpstr>
      <vt:lpstr>               2.Определить форму музыкального произведения. Венгерский танец Брамс положил в их основу ритмы и обороты народной музыки .В пьесах не трудно узнать характерное звучание знаменитого венгерского вербункоша направление инструментальной музыки , сочетающей элементы славянского , цыганского и венского творчества.</vt:lpstr>
      <vt:lpstr>                       3.Определить «музыкальные краски».                       Там присутствуют звуки скрипки</vt:lpstr>
      <vt:lpstr>     4.Определить «музыкальные краски». Моё отношение к прослушанной музыка очень быстрая , красивая.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2017-11-07T13:23:46Z</dcterms:created>
  <dcterms:modified xsi:type="dcterms:W3CDTF">2017-11-07T13:47:23Z</dcterms:modified>
</cp:coreProperties>
</file>