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0" r:id="rId5"/>
    <p:sldId id="261" r:id="rId6"/>
    <p:sldId id="259"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D82D2497-E2FF-4C02-BBC1-05FB3615FDDF}"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D82D2497-E2FF-4C02-BBC1-05FB3615FDDF}"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39B6F8D-2E99-45A2-85E6-DFFCED03F28C}" type="datetimeFigureOut">
              <a:rPr lang="ru-RU" smtClean="0"/>
              <a:pPr/>
              <a:t>24.02.2018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82D2497-E2FF-4C02-BBC1-05FB3615FDD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39B6F8D-2E99-45A2-85E6-DFFCED03F28C}" type="datetimeFigureOut">
              <a:rPr lang="ru-RU" smtClean="0"/>
              <a:pPr/>
              <a:t>24.02.2018</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82D2497-E2FF-4C02-BBC1-05FB3615FDDF}"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Песня «Эхо любви» </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2852"/>
            <a:ext cx="9144000" cy="4247317"/>
          </a:xfrm>
          <a:prstGeom prst="rect">
            <a:avLst/>
          </a:prstGeom>
        </p:spPr>
        <p:txBody>
          <a:bodyPr wrap="square">
            <a:spAutoFit/>
          </a:bodyPr>
          <a:lstStyle/>
          <a:p>
            <a:r>
              <a:rPr lang="ru-RU" dirty="0" smtClean="0"/>
              <a:t>1. В </a:t>
            </a:r>
            <a:r>
              <a:rPr lang="ru-RU" dirty="0"/>
              <a:t>1974 году на советские киноэкраны вышла картина Евгения Матвеева "Любовь земная" по мотивам романа Петра Проскурина "Судьба". Фильм стал лидером проката 1975 года, его посмотрели больше 50 миллионов зрителей. Вдохновленный успехом, Матвеев решил снять продолжение, и ему сразу же пришла мысль о том, что в фильме непременно должен звучать голос польской певицы Анны Герман.</a:t>
            </a:r>
          </a:p>
          <a:p>
            <a:r>
              <a:rPr lang="ru-RU" dirty="0"/>
              <a:t>Она в то время была уже очень известна в Советском Союзе, билеты на ее концерты в Кремлевском Дворце съездов раскупались в считанные дни, во время ее выступления люди стояли прямо в проходах, забрасывая артистку цветами и долго не отпуская ее со сцены аплодисментами. С Герман работали советские композиторы: Александра </a:t>
            </a:r>
            <a:r>
              <a:rPr lang="ru-RU" dirty="0" err="1"/>
              <a:t>Пахмутова</a:t>
            </a:r>
            <a:r>
              <a:rPr lang="ru-RU" dirty="0"/>
              <a:t>, </a:t>
            </a:r>
            <a:r>
              <a:rPr lang="ru-RU" dirty="0" err="1"/>
              <a:t>Арно</a:t>
            </a:r>
            <a:r>
              <a:rPr lang="ru-RU" dirty="0"/>
              <a:t> </a:t>
            </a:r>
            <a:r>
              <a:rPr lang="ru-RU" dirty="0" err="1"/>
              <a:t>Бабаджанян</a:t>
            </a:r>
            <a:r>
              <a:rPr lang="ru-RU" dirty="0"/>
              <a:t>, Владимир </a:t>
            </a:r>
            <a:r>
              <a:rPr lang="ru-RU" dirty="0" err="1"/>
              <a:t>Шаинский</a:t>
            </a:r>
            <a:r>
              <a:rPr lang="ru-RU" dirty="0"/>
              <a:t>, Матвей </a:t>
            </a:r>
            <a:r>
              <a:rPr lang="ru-RU" dirty="0" err="1"/>
              <a:t>Блантер</a:t>
            </a:r>
            <a:r>
              <a:rPr lang="ru-RU" dirty="0"/>
              <a:t>, Оскар </a:t>
            </a:r>
            <a:r>
              <a:rPr lang="ru-RU" dirty="0" err="1"/>
              <a:t>Фельцман</a:t>
            </a:r>
            <a:r>
              <a:rPr lang="ru-RU" dirty="0"/>
              <a:t> и многие другие. Пластинки, записанные на "Мелодии", расходились миллионными тиражами. И никто даже не догадывался, что каждое выступление дается Анне Герман нечеловеческими усилиями, а за кулисами она едва не падает в обморок...</a:t>
            </a:r>
            <a:br>
              <a:rPr lang="ru-RU" dirty="0"/>
            </a:br>
            <a:r>
              <a:rPr lang="ru-RU" dirty="0"/>
              <a:t/>
            </a:r>
            <a:br>
              <a:rPr lang="ru-RU" dirty="0"/>
            </a:br>
            <a:endParaRPr lang="ru-RU" dirty="0"/>
          </a:p>
        </p:txBody>
      </p:sp>
      <p:sp>
        <p:nvSpPr>
          <p:cNvPr id="80898" name="AutoShape 2" descr="Картинки по запросу эхо любви песня  картинк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0900" name="AutoShape 4" descr="Картинки по запросу эхо любви песня  картинк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0902" name="AutoShape 6" descr="Картинки по запросу эхо любви песня  картинк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26" name="Picture 2" descr="C:\Users\Admin\Desktop\аоао.jpg"/>
          <p:cNvPicPr>
            <a:picLocks noChangeAspect="1" noChangeArrowheads="1"/>
          </p:cNvPicPr>
          <p:nvPr/>
        </p:nvPicPr>
        <p:blipFill>
          <a:blip r:embed="rId2" cstate="print"/>
          <a:srcRect/>
          <a:stretch>
            <a:fillRect/>
          </a:stretch>
        </p:blipFill>
        <p:spPr bwMode="auto">
          <a:xfrm>
            <a:off x="5214942" y="3571876"/>
            <a:ext cx="2237862" cy="3286124"/>
          </a:xfrm>
          <a:prstGeom prst="rect">
            <a:avLst/>
          </a:prstGeom>
          <a:noFill/>
        </p:spPr>
      </p:pic>
      <p:pic>
        <p:nvPicPr>
          <p:cNvPr id="1027" name="Picture 3" descr="C:\Users\Admin\Desktop\илпмиш.jpg"/>
          <p:cNvPicPr>
            <a:picLocks noChangeAspect="1" noChangeArrowheads="1"/>
          </p:cNvPicPr>
          <p:nvPr/>
        </p:nvPicPr>
        <p:blipFill>
          <a:blip r:embed="rId3"/>
          <a:srcRect/>
          <a:stretch>
            <a:fillRect/>
          </a:stretch>
        </p:blipFill>
        <p:spPr bwMode="auto">
          <a:xfrm>
            <a:off x="214282" y="3857628"/>
            <a:ext cx="4508756" cy="300037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441680"/>
            <a:ext cx="9144000" cy="3416320"/>
          </a:xfrm>
          <a:prstGeom prst="rect">
            <a:avLst/>
          </a:prstGeom>
        </p:spPr>
        <p:txBody>
          <a:bodyPr wrap="square">
            <a:spAutoFit/>
          </a:bodyPr>
          <a:lstStyle/>
          <a:p>
            <a:r>
              <a:rPr lang="ru-RU" dirty="0" smtClean="0"/>
              <a:t>Когда Анна приехала в 1977 году в Москву на студию звукозаписи, она без репетиций записала песню под симфонический оркестр. Она прилетела с температурой под сорок, но со страстным желанием петь. Уже тогда, после страшной итальянской аварии, после того, как она училась заново ходить, после тяжелых и опасных родов, словно всего этого было недостаточно для того, чтобы сломать жизнь, врачи поставили диагноз "рак". Неизлечимо.</a:t>
            </a:r>
            <a:br>
              <a:rPr lang="ru-RU" dirty="0" smtClean="0"/>
            </a:br>
            <a:r>
              <a:rPr lang="ru-RU" dirty="0" smtClean="0"/>
              <a:t>Евгений Матвеев потом вспоминал, что записывать песню пришлось несколько раз подряд. Как только Анна вступала с куплетом, оркестр начинал играть вразнобой. Матвеев не сразу понял, в чем дело. Потом у него сжалось сердце: это скрипачки и виолончелистки, глядя на певицу, которую буквально на глазах покидали силы, начинали тихонько плакать: Анна пела так, будто прощалась с жизнью...</a:t>
            </a:r>
          </a:p>
          <a:p>
            <a:r>
              <a:rPr lang="ru-RU" dirty="0" smtClean="0"/>
              <a:t/>
            </a:r>
            <a:br>
              <a:rPr lang="ru-RU" dirty="0" smtClean="0"/>
            </a:br>
            <a:endParaRPr lang="ru-RU" dirty="0"/>
          </a:p>
        </p:txBody>
      </p:sp>
      <p:sp>
        <p:nvSpPr>
          <p:cNvPr id="3" name="Прямоугольник 2"/>
          <p:cNvSpPr/>
          <p:nvPr/>
        </p:nvSpPr>
        <p:spPr>
          <a:xfrm>
            <a:off x="0" y="-142900"/>
            <a:ext cx="9144000" cy="4524315"/>
          </a:xfrm>
          <a:prstGeom prst="rect">
            <a:avLst/>
          </a:prstGeom>
        </p:spPr>
        <p:txBody>
          <a:bodyPr wrap="square">
            <a:spAutoFit/>
          </a:bodyPr>
          <a:lstStyle/>
          <a:p>
            <a:r>
              <a:rPr lang="ru-RU" dirty="0" smtClean="0"/>
              <a:t>По воспоминаниям Евгения Матвеева, </a:t>
            </a:r>
            <a:r>
              <a:rPr lang="ru-RU" i="1" dirty="0" smtClean="0"/>
              <a:t>"...песня "Эхо любви" создавалась не по общеизвестным творческим канонам. Как ни странно, но родился прежде всего голос. В моем режиссерском сознании, в моем ощущении родился голос хрупкий, нежный, ласковый, который мог бы передать тончайшие нюансы сложной любви. И это был голос Анны Герман. И когда я поделился этой мыслью с поэтом Робертом Рождественским, композитором Евгением Птичкиным и Петром Проскуриным, автором романа "Судьба", по которому я снимал фильм, они все пришли в восторг. Еще мы не знали слов, еще не знали музыки, знали лишь одно: должна петь Анна. Ее голос в состоянии передать все тонкости этого удивительного человеческого чувства - </a:t>
            </a:r>
            <a:r>
              <a:rPr lang="ru-RU" i="1" dirty="0" err="1" smtClean="0"/>
              <a:t>чувства</a:t>
            </a:r>
            <a:r>
              <a:rPr lang="ru-RU" i="1" dirty="0" smtClean="0"/>
              <a:t> любви. Надо сказать, песня была написана легко и поэтом и композитором. И когда мы послали телеграмму Анне Герман в Варшаву с просьбой дать согласие спеть в нашем фильме, в одно мгновение получили положительный ответ. Мы тут же выслали ей ноты, естественно, опасаясь: а вдруг не понравится? И вот телеграмма: "Тональность такая-то... вылетаю"</a:t>
            </a:r>
            <a:r>
              <a:rPr lang="ru-RU" dirty="0" smtClean="0"/>
              <a:t>.</a:t>
            </a:r>
            <a:br>
              <a:rPr lang="ru-RU" dirty="0" smtClean="0"/>
            </a:br>
            <a:r>
              <a:rPr lang="ru-RU" dirty="0" smtClean="0"/>
              <a:t/>
            </a:r>
            <a:br>
              <a:rPr lang="ru-RU" dirty="0" smtClean="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2"/>
            <a:ext cx="8786874" cy="2031325"/>
          </a:xfrm>
          <a:prstGeom prst="rect">
            <a:avLst/>
          </a:prstGeom>
        </p:spPr>
        <p:txBody>
          <a:bodyPr wrap="square">
            <a:spAutoFit/>
          </a:bodyPr>
          <a:lstStyle/>
          <a:p>
            <a:r>
              <a:rPr lang="ru-RU" dirty="0" smtClean="0"/>
              <a:t>2. </a:t>
            </a:r>
            <a:r>
              <a:rPr lang="ru-RU" dirty="0"/>
              <a:t> </a:t>
            </a:r>
            <a:r>
              <a:rPr lang="ru-RU" dirty="0" smtClean="0"/>
              <a:t>Хрупкая </a:t>
            </a:r>
            <a:r>
              <a:rPr lang="ru-RU" dirty="0"/>
              <a:t>мелодия</a:t>
            </a:r>
            <a:r>
              <a:rPr lang="ru-RU" dirty="0" smtClean="0"/>
              <a:t>, медленный </a:t>
            </a:r>
            <a:r>
              <a:rPr lang="ru-RU" dirty="0"/>
              <a:t> </a:t>
            </a:r>
            <a:r>
              <a:rPr lang="ru-RU" b="1" dirty="0"/>
              <a:t>темп</a:t>
            </a:r>
            <a:r>
              <a:rPr lang="ru-RU" dirty="0"/>
              <a:t>, </a:t>
            </a:r>
            <a:r>
              <a:rPr lang="ru-RU" dirty="0" smtClean="0"/>
              <a:t>ритмы </a:t>
            </a:r>
            <a:r>
              <a:rPr lang="ru-RU" dirty="0"/>
              <a:t>сопровождения, </a:t>
            </a:r>
            <a:r>
              <a:rPr lang="ru-RU" dirty="0" smtClean="0"/>
              <a:t>колорит</a:t>
            </a:r>
            <a:r>
              <a:rPr lang="ru-RU" dirty="0"/>
              <a:t> </a:t>
            </a:r>
            <a:r>
              <a:rPr lang="ru-RU" b="1" dirty="0"/>
              <a:t>музыки</a:t>
            </a:r>
            <a:r>
              <a:rPr lang="ru-RU" dirty="0"/>
              <a:t> также </a:t>
            </a:r>
            <a:r>
              <a:rPr lang="ru-RU" dirty="0" smtClean="0"/>
              <a:t>передают чувства человека..... </a:t>
            </a:r>
            <a:r>
              <a:rPr lang="ru-RU" dirty="0"/>
              <a:t>Обратите внимание на </a:t>
            </a:r>
            <a:r>
              <a:rPr lang="ru-RU" dirty="0" smtClean="0"/>
              <a:t>мягкий</a:t>
            </a:r>
            <a:r>
              <a:rPr lang="ru-RU" dirty="0"/>
              <a:t> </a:t>
            </a:r>
            <a:r>
              <a:rPr lang="ru-RU" b="1" dirty="0"/>
              <a:t>характер</a:t>
            </a:r>
            <a:r>
              <a:rPr lang="ru-RU" dirty="0"/>
              <a:t> этой </a:t>
            </a:r>
            <a:r>
              <a:rPr lang="ru-RU" b="1" dirty="0" smtClean="0"/>
              <a:t>музыки</a:t>
            </a:r>
            <a:r>
              <a:rPr lang="ru-RU" dirty="0" smtClean="0"/>
              <a:t>. Некто как Анна Герман бы не смог спеть так нежно, ласково и душевно эту композицию… Только её голос в состояние передать все тонкости этого удивительных чувств человека- чувство любви…Высокая, стройная, сероглазая  Анна встала у микрофона, без малейшего волнения, напряжения просто естественно начала петь, и так что мурашки по коже…</a:t>
            </a:r>
            <a:endParaRPr lang="ru-RU" dirty="0"/>
          </a:p>
        </p:txBody>
      </p:sp>
      <p:sp>
        <p:nvSpPr>
          <p:cNvPr id="4" name="Прямоугольник 3"/>
          <p:cNvSpPr/>
          <p:nvPr/>
        </p:nvSpPr>
        <p:spPr>
          <a:xfrm>
            <a:off x="214282" y="2071678"/>
            <a:ext cx="8143932" cy="2862322"/>
          </a:xfrm>
          <a:prstGeom prst="rect">
            <a:avLst/>
          </a:prstGeom>
        </p:spPr>
        <p:txBody>
          <a:bodyPr wrap="square">
            <a:spAutoFit/>
          </a:bodyPr>
          <a:lstStyle/>
          <a:p>
            <a:r>
              <a:rPr lang="ru-RU" dirty="0" smtClean="0"/>
              <a:t>3. У Анны Герман было огромное количество поклонников, с которыми она переписывалась, и среди них в 1970-1980-е годы были даже школьники. Конечно, были те, кто не был в восторге от ее творчества , но так ведь происходит в жизни любого публичного человека.  </a:t>
            </a:r>
            <a:r>
              <a:rPr lang="ru-RU" dirty="0" err="1" smtClean="0"/>
              <a:t>Марыля</a:t>
            </a:r>
            <a:r>
              <a:rPr lang="ru-RU" dirty="0" smtClean="0"/>
              <a:t>  </a:t>
            </a:r>
            <a:r>
              <a:rPr lang="ru-RU" dirty="0" err="1" smtClean="0"/>
              <a:t>Родович</a:t>
            </a:r>
            <a:r>
              <a:rPr lang="ru-RU" dirty="0" smtClean="0"/>
              <a:t>  до сих пор не может слышать ее имени, хотя причины тому мы не узнаем (возможно, биографы Анны в курсе, но речь не о том). Сейчас другая мода, другие песни и т.д., но, к счастью, живет память об Анне, ее голос, люди слушают и находят в творчестве Анны что-то значимое именно для них. И это прекрасно! Главное, чтобы в погоне за сенсациями не искажали факты биографии Анны и тем самым не оскверняли память о ней...</a:t>
            </a:r>
            <a:endParaRPr lang="ru-RU" dirty="0"/>
          </a:p>
        </p:txBody>
      </p:sp>
      <p:sp>
        <p:nvSpPr>
          <p:cNvPr id="5" name="Прямоугольник 4"/>
          <p:cNvSpPr/>
          <p:nvPr/>
        </p:nvSpPr>
        <p:spPr>
          <a:xfrm>
            <a:off x="214282" y="4857760"/>
            <a:ext cx="8001056" cy="2031325"/>
          </a:xfrm>
          <a:prstGeom prst="rect">
            <a:avLst/>
          </a:prstGeom>
        </p:spPr>
        <p:txBody>
          <a:bodyPr wrap="square">
            <a:spAutoFit/>
          </a:bodyPr>
          <a:lstStyle/>
          <a:p>
            <a:r>
              <a:rPr lang="ru-RU" dirty="0" smtClean="0"/>
              <a:t> В 1979 году Анна Герман прилетала в Москву вместе с легендарным польским космонавтом на Дни Польской Культуры, песню о Космосе написал польский композитор Артур </a:t>
            </a:r>
            <a:r>
              <a:rPr lang="ru-RU" dirty="0" err="1" smtClean="0"/>
              <a:t>Жальский</a:t>
            </a:r>
            <a:r>
              <a:rPr lang="ru-RU" dirty="0" smtClean="0"/>
              <a:t>, Анна спела её по его просьбе. Во-вторых, гастроли Герман в СССР не были частью политики! Это был обыкновенный культурный обмен между двумя странами. Каждый год в Польше гастролировали сотни советских артистов и коллективов, тоже самое в СССР - каждый год десятки польских коллективов и артистов приезжало с гастролями.</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куку.jpg"/>
          <p:cNvPicPr>
            <a:picLocks noChangeAspect="1" noChangeArrowheads="1"/>
          </p:cNvPicPr>
          <p:nvPr/>
        </p:nvPicPr>
        <p:blipFill>
          <a:blip r:embed="rId2"/>
          <a:srcRect/>
          <a:stretch>
            <a:fillRect/>
          </a:stretch>
        </p:blipFill>
        <p:spPr bwMode="auto">
          <a:xfrm>
            <a:off x="0" y="2285992"/>
            <a:ext cx="2968629" cy="4572008"/>
          </a:xfrm>
          <a:prstGeom prst="rect">
            <a:avLst/>
          </a:prstGeom>
          <a:noFill/>
        </p:spPr>
      </p:pic>
      <p:pic>
        <p:nvPicPr>
          <p:cNvPr id="2051" name="Picture 3" descr="C:\Users\Admin\Desktop\куку.jpg"/>
          <p:cNvPicPr>
            <a:picLocks noChangeAspect="1" noChangeArrowheads="1"/>
          </p:cNvPicPr>
          <p:nvPr/>
        </p:nvPicPr>
        <p:blipFill>
          <a:blip r:embed="rId3"/>
          <a:srcRect/>
          <a:stretch>
            <a:fillRect/>
          </a:stretch>
        </p:blipFill>
        <p:spPr bwMode="auto">
          <a:xfrm>
            <a:off x="2857488" y="142852"/>
            <a:ext cx="3214710" cy="4510980"/>
          </a:xfrm>
          <a:prstGeom prst="rect">
            <a:avLst/>
          </a:prstGeom>
          <a:noFill/>
        </p:spPr>
      </p:pic>
      <p:pic>
        <p:nvPicPr>
          <p:cNvPr id="2055" name="Picture 7" descr="Картинки по запросу лев лещенко фото"/>
          <p:cNvPicPr>
            <a:picLocks noChangeAspect="1" noChangeArrowheads="1"/>
          </p:cNvPicPr>
          <p:nvPr/>
        </p:nvPicPr>
        <p:blipFill>
          <a:blip r:embed="rId4"/>
          <a:srcRect/>
          <a:stretch>
            <a:fillRect/>
          </a:stretch>
        </p:blipFill>
        <p:spPr bwMode="auto">
          <a:xfrm>
            <a:off x="6000744" y="2285992"/>
            <a:ext cx="3143255" cy="457200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2"/>
            <a:ext cx="6858000" cy="2585323"/>
          </a:xfrm>
          <a:prstGeom prst="rect">
            <a:avLst/>
          </a:prstGeom>
        </p:spPr>
        <p:txBody>
          <a:bodyPr wrap="square">
            <a:spAutoFit/>
          </a:bodyPr>
          <a:lstStyle/>
          <a:p>
            <a:r>
              <a:rPr lang="ru-RU" dirty="0" smtClean="0"/>
              <a:t>Довольно несколько даже неожиданное видение или прочтение или иная подача многими любимого Шедевра… Прекрасно ! Здорово! Очень трогательно, так и хочется чтобы эхом повторялся голос Анны Герман. И большое Спасибо Кристине Орбакайте  за такое деликатное исполнение любимой многими песни.﻿</a:t>
            </a:r>
            <a:br>
              <a:rPr lang="ru-RU" dirty="0" smtClean="0"/>
            </a:br>
            <a:r>
              <a:rPr lang="ru-RU" dirty="0" smtClean="0"/>
              <a:t>Когда-то эту песню очень красиво пела певица из Польши – Анна Герман(фильм «Судьба»). Мне понравилась эта версия, как-то прозвучала совсем по-новому и чувственнее, нежнее. И голос бархатный, какой-то родной…﻿</a:t>
            </a:r>
            <a:endParaRPr lang="ru-RU" dirty="0"/>
          </a:p>
        </p:txBody>
      </p:sp>
      <p:sp>
        <p:nvSpPr>
          <p:cNvPr id="3" name="Прямоугольник 2"/>
          <p:cNvSpPr/>
          <p:nvPr/>
        </p:nvSpPr>
        <p:spPr>
          <a:xfrm>
            <a:off x="214282" y="2786058"/>
            <a:ext cx="8286808" cy="3416320"/>
          </a:xfrm>
          <a:prstGeom prst="rect">
            <a:avLst/>
          </a:prstGeom>
        </p:spPr>
        <p:txBody>
          <a:bodyPr wrap="square">
            <a:spAutoFit/>
          </a:bodyPr>
          <a:lstStyle/>
          <a:p>
            <a:r>
              <a:rPr lang="ru-RU" dirty="0" smtClean="0"/>
              <a:t>Каждая песня Анны Герман была исполнена сердцем. Ее песни пережили время, а ангельский голос продолжает покорять сердца уже современных слушателей. Ее имя давно стало легендой, ее записи разошлись по всему свету, но именно в России имя и голос этой певицы родные для миллионов людей. «Эхо любви», «Надежда», «Когда цвели сады», «А он мне нравится», «Гори, гори, моя звезда», «Танцующие </a:t>
            </a:r>
            <a:r>
              <a:rPr lang="ru-RU" dirty="0" err="1" smtClean="0"/>
              <a:t>Эвридики</a:t>
            </a:r>
            <a:r>
              <a:rPr lang="ru-RU" dirty="0" smtClean="0"/>
              <a:t>», «Случайность», «Любви негромкие слова», «Ночной разговор», «Город влюбленных», «Сумерки», «Белая черемуха», «Возвращение романса» - эти и многие другие песни составляют золотой фонд нашей музыкальной культуры. Для молодых исполнителей Анна Герман - эталон профессионализма, мастерства и душевности. Ее песни включают в свой репертуар очень многие артисты.</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117</TotalTime>
  <Words>590</Words>
  <Application>Microsoft Office PowerPoint</Application>
  <PresentationFormat>Экран (4:3)</PresentationFormat>
  <Paragraphs>11</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Апекс</vt:lpstr>
      <vt:lpstr>Песня «Эхо любви» </vt:lpstr>
      <vt:lpstr>Слайд 2</vt:lpstr>
      <vt:lpstr>Слайд 3</vt:lpstr>
      <vt:lpstr>Слайд 4</vt:lpstr>
      <vt:lpstr>Слайд 5</vt:lpstr>
      <vt:lpstr>Слайд 6</vt:lpstr>
    </vt:vector>
  </TitlesOfParts>
  <Company>USN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Песня «Эхо любви»</dc:title>
  <dc:creator>USN Team</dc:creator>
  <cp:lastModifiedBy>USN Team</cp:lastModifiedBy>
  <cp:revision>12</cp:revision>
  <dcterms:created xsi:type="dcterms:W3CDTF">2018-02-24T13:38:07Z</dcterms:created>
  <dcterms:modified xsi:type="dcterms:W3CDTF">2018-02-24T16:53:37Z</dcterms:modified>
</cp:coreProperties>
</file>