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896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7871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235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346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6588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7995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3434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767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6957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499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159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46369-716E-4E58-807B-BBFD6E5A6E90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807B9-F544-429D-864A-68D658BA02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276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0571" y="1508760"/>
            <a:ext cx="5050971" cy="345948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Священник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Н.В.Милицин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1,5 месяца после рукоположения.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Уфа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 1909 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255" y="461963"/>
            <a:ext cx="429577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2307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6" y="5176612"/>
            <a:ext cx="11952514" cy="1325563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о. Николая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Канцелярию Государыни Императрицы Александры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Феодоровны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16 мая 1912 года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2434" y="1034141"/>
            <a:ext cx="6306341" cy="4365171"/>
          </a:xfrm>
        </p:spPr>
      </p:pic>
    </p:spTree>
    <p:extLst>
      <p:ext uri="{BB962C8B-B14F-4D97-AF65-F5344CB8AC3E}">
        <p14:creationId xmlns:p14="http://schemas.microsoft.com/office/powerpoint/2010/main" xmlns="" val="400490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3485" y="2728687"/>
            <a:ext cx="5649686" cy="13255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Отзыв Уфимского губернатора от 30 октября 1912 года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835" y="127453"/>
            <a:ext cx="4620623" cy="6528033"/>
          </a:xfrm>
        </p:spPr>
      </p:pic>
    </p:spTree>
    <p:extLst>
      <p:ext uri="{BB962C8B-B14F-4D97-AF65-F5344CB8AC3E}">
        <p14:creationId xmlns:p14="http://schemas.microsoft.com/office/powerpoint/2010/main" xmlns="" val="1966649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2086" y="2666461"/>
            <a:ext cx="5987143" cy="132556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 графа Ростовцева на имя Государыни Императрицы от 14 февраля 1913 года о приезде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о.Милицина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испрошение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разрешения аудиенции у Наследника Цесаревича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890" y="365124"/>
            <a:ext cx="4196081" cy="5928239"/>
          </a:xfrm>
        </p:spPr>
      </p:pic>
    </p:spTree>
    <p:extLst>
      <p:ext uri="{BB962C8B-B14F-4D97-AF65-F5344CB8AC3E}">
        <p14:creationId xmlns:p14="http://schemas.microsoft.com/office/powerpoint/2010/main" xmlns="" val="92057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2486" y="2662010"/>
            <a:ext cx="6324600" cy="132556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графа Ростовцева Уфимскому губернатору от 19 февраля 1913 года о пожертвовании на строительство церкви в Михайловке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806" y="365124"/>
            <a:ext cx="4304937" cy="6082031"/>
          </a:xfrm>
        </p:spPr>
      </p:pic>
    </p:spTree>
    <p:extLst>
      <p:ext uri="{BB962C8B-B14F-4D97-AF65-F5344CB8AC3E}">
        <p14:creationId xmlns:p14="http://schemas.microsoft.com/office/powerpoint/2010/main" xmlns="" val="537750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0920" y="1091974"/>
            <a:ext cx="5486400" cy="5535386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61160" y="365125"/>
            <a:ext cx="9692640" cy="93027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Рапорт по переписке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священника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Н.В.Милицина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833523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3457" y="2455183"/>
            <a:ext cx="4822371" cy="132556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Расписка о получении пожертвования Комитетом по постройке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-Архангельской церкви от 26 марта 1913 года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44" y="530224"/>
            <a:ext cx="5542023" cy="5576661"/>
          </a:xfrm>
        </p:spPr>
      </p:pic>
    </p:spTree>
    <p:extLst>
      <p:ext uri="{BB962C8B-B14F-4D97-AF65-F5344CB8AC3E}">
        <p14:creationId xmlns:p14="http://schemas.microsoft.com/office/powerpoint/2010/main" xmlns="" val="2666099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9256" y="842847"/>
            <a:ext cx="4474029" cy="5406119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72640" y="365125"/>
            <a:ext cx="9281160" cy="6254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Переписка священника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Н.В.Милицина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03779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1199" y="2585810"/>
            <a:ext cx="5203371" cy="1325563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свящ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Николая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получении им часов из Кабинета ЕИВ от 19 марта 1913 года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374" y="1149123"/>
            <a:ext cx="4271252" cy="4351338"/>
          </a:xfrm>
        </p:spPr>
      </p:pic>
    </p:spTree>
    <p:extLst>
      <p:ext uri="{BB962C8B-B14F-4D97-AF65-F5344CB8AC3E}">
        <p14:creationId xmlns:p14="http://schemas.microsoft.com/office/powerpoint/2010/main" xmlns="" val="3606981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783" y="1292225"/>
            <a:ext cx="3504433" cy="435133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87880" y="365125"/>
            <a:ext cx="9265920" cy="762635"/>
          </a:xfrm>
        </p:spPr>
        <p:txBody>
          <a:bodyPr/>
          <a:lstStyle/>
          <a:p>
            <a:pPr algn="ctr"/>
            <a:r>
              <a:rPr lang="ru-RU" dirty="0" smtClean="0"/>
              <a:t>Текст письма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8890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866" y="576424"/>
            <a:ext cx="4568772" cy="570144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35480" y="365125"/>
            <a:ext cx="9418320" cy="6559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Текст письма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5513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9542" y="2897285"/>
            <a:ext cx="4724400" cy="132556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Титул дела священника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с.Иглино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Уфимской губернии Николая Васильевича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Канцелярии Государыни Императрицы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6657" y="571951"/>
            <a:ext cx="4005944" cy="5976233"/>
          </a:xfrm>
        </p:spPr>
      </p:pic>
    </p:spTree>
    <p:extLst>
      <p:ext uri="{BB962C8B-B14F-4D97-AF65-F5344CB8AC3E}">
        <p14:creationId xmlns:p14="http://schemas.microsoft.com/office/powerpoint/2010/main" xmlns="" val="1687501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6317" y="3020393"/>
            <a:ext cx="5952893" cy="1325563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Сопроводительное письмо из Канцелярии Императрицы в Канцелярию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г.Обер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-Прокурора Святейшего Синода с рапортом Секретаря Уфимской Духовной Консистории от 5 апреля 1913 года 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свящ.Милицине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отношением Секретаря ЕЯ ИМПЕРАТОРСКОГО ВЕЛИЧЕСТВА графа Ростовцева от 28 мая 1913 года 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свящ.Милицине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458" y="688200"/>
            <a:ext cx="4662162" cy="5601087"/>
          </a:xfrm>
        </p:spPr>
      </p:pic>
    </p:spTree>
    <p:extLst>
      <p:ext uri="{BB962C8B-B14F-4D97-AF65-F5344CB8AC3E}">
        <p14:creationId xmlns:p14="http://schemas.microsoft.com/office/powerpoint/2010/main" xmlns="" val="256217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9240" y="5151121"/>
            <a:ext cx="9220200" cy="1432559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свящ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енника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Уфа, 1913 г.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0768" y="219849"/>
            <a:ext cx="3436480" cy="4855071"/>
          </a:xfrm>
        </p:spPr>
      </p:pic>
    </p:spTree>
    <p:extLst>
      <p:ext uri="{BB962C8B-B14F-4D97-AF65-F5344CB8AC3E}">
        <p14:creationId xmlns:p14="http://schemas.microsoft.com/office/powerpoint/2010/main" xmlns="" val="2784521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5262" y="3066642"/>
            <a:ext cx="4896182" cy="1325563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церкви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с.Михайловка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сделанный руками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свящ.Николая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подаренный Цесаревичу Алексею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576943"/>
            <a:ext cx="5645331" cy="5769428"/>
          </a:xfrm>
        </p:spPr>
      </p:pic>
    </p:spTree>
    <p:extLst>
      <p:ext uri="{BB962C8B-B14F-4D97-AF65-F5344CB8AC3E}">
        <p14:creationId xmlns:p14="http://schemas.microsoft.com/office/powerpoint/2010/main" xmlns="" val="3763719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314" y="5246914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фото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-Архангельского храма 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с.Михайловке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Рухте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9314" y="370114"/>
            <a:ext cx="9122229" cy="4876800"/>
          </a:xfrm>
        </p:spPr>
      </p:pic>
    </p:spTree>
    <p:extLst>
      <p:ext uri="{BB962C8B-B14F-4D97-AF65-F5344CB8AC3E}">
        <p14:creationId xmlns:p14="http://schemas.microsoft.com/office/powerpoint/2010/main" xmlns="" val="468531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71" y="746125"/>
            <a:ext cx="5682343" cy="5034189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о. Николая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Милицина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Канцелярию Государыни Императрицы Александры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Феодоровны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16 мая 1912 года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406" y="245382"/>
            <a:ext cx="4479109" cy="6328102"/>
          </a:xfrm>
        </p:spPr>
      </p:pic>
    </p:spTree>
    <p:extLst>
      <p:ext uri="{BB962C8B-B14F-4D97-AF65-F5344CB8AC3E}">
        <p14:creationId xmlns:p14="http://schemas.microsoft.com/office/powerpoint/2010/main" xmlns="" val="3573756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1971" y="2718933"/>
            <a:ext cx="5736772" cy="13255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Отзыв Уфимского губернатора от 30 октября 1912 года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452211"/>
            <a:ext cx="431482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648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0" y="1138011"/>
            <a:ext cx="4648199" cy="417421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 графа Ростовцева на имя Государыни Императрицы от 14 февраля 1913 года о приезде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о.Милицина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испрошение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разрешения аудиенции у Наследника Цесаревича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65125"/>
            <a:ext cx="4314825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0395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одатайство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разрешении поднести ЕГО ИМПЕРАТОРСКОМУ ВЫСОЧЕСТВУ НАСЛЕДНИКУ ЦЕСАРЕВИЧУ И Великому Князю Алексию Николаевичу изготовленную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модель-церковь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2674" y="1581848"/>
            <a:ext cx="3734526" cy="5276152"/>
          </a:xfrm>
        </p:spPr>
      </p:pic>
    </p:spTree>
    <p:extLst>
      <p:ext uri="{BB962C8B-B14F-4D97-AF65-F5344CB8AC3E}">
        <p14:creationId xmlns:p14="http://schemas.microsoft.com/office/powerpoint/2010/main" xmlns="" val="3758927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Переписка священника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Н.В.Милицина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800" y="1745047"/>
            <a:ext cx="3230880" cy="4564599"/>
          </a:xfrm>
        </p:spPr>
      </p:pic>
    </p:spTree>
    <p:extLst>
      <p:ext uri="{BB962C8B-B14F-4D97-AF65-F5344CB8AC3E}">
        <p14:creationId xmlns:p14="http://schemas.microsoft.com/office/powerpoint/2010/main" xmlns="" val="3538624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7229" y="878567"/>
            <a:ext cx="4654460" cy="5478689"/>
          </a:xfrm>
        </p:spPr>
      </p:pic>
    </p:spTree>
    <p:extLst>
      <p:ext uri="{BB962C8B-B14F-4D97-AF65-F5344CB8AC3E}">
        <p14:creationId xmlns:p14="http://schemas.microsoft.com/office/powerpoint/2010/main" xmlns="" val="2161309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1357" y="1027906"/>
            <a:ext cx="7107950" cy="5556704"/>
          </a:xfrm>
        </p:spPr>
      </p:pic>
    </p:spTree>
    <p:extLst>
      <p:ext uri="{BB962C8B-B14F-4D97-AF65-F5344CB8AC3E}">
        <p14:creationId xmlns:p14="http://schemas.microsoft.com/office/powerpoint/2010/main" xmlns="" val="30332826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255</Words>
  <Application>Microsoft Office PowerPoint</Application>
  <PresentationFormat>Произвольный</PresentationFormat>
  <Paragraphs>21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Священник Н.В.Милицин через 1,5 месяца после рукоположения.  Уфа 2 мая 1909 г.</vt:lpstr>
      <vt:lpstr>Титул дела священника с.Иглино Уфимской губернии Николая Васильевича Милицина из Канцелярии Государыни Императрицы </vt:lpstr>
      <vt:lpstr>Письмо о. Николая Милицина в Канцелярию Государыни Императрицы Александры Феодоровны от 16 мая 1912 года</vt:lpstr>
      <vt:lpstr>Отзыв Уфимского губернатора от 30 октября 1912 года</vt:lpstr>
      <vt:lpstr>Записка графа Ростовцева на имя Государыни Императрицы от 14 февраля 1913 года о приезде о.Милицина и испрошение разрешения аудиенции у Наследника Цесаревича</vt:lpstr>
      <vt:lpstr>Ходатайство о разрешении поднести ЕГО ИМПЕРАТОРСКОМУ ВЫСОЧЕСТВУ НАСЛЕДНИКУ ЦЕСАРЕВИЧУ И Великому Князю Алексию Николаевичу изготовленную модель-церковь </vt:lpstr>
      <vt:lpstr>Переписка священника Н.В.Милицина</vt:lpstr>
      <vt:lpstr>Слайд 8</vt:lpstr>
      <vt:lpstr>Слайд 9</vt:lpstr>
      <vt:lpstr>Письмо о. Николая Милицина в Канцелярию Государыни Императрицы Александры Феодоровны от 16 мая 1912 года</vt:lpstr>
      <vt:lpstr>Отзыв Уфимского губернатора от 30 октября 1912 года</vt:lpstr>
      <vt:lpstr>Записка графа Ростовцева на имя Государыни Императрицы от 14 февраля 1913 года о приезде о.Милицина и испрошение разрешения аудиенции у Наследника Цесаревича</vt:lpstr>
      <vt:lpstr>Письмо графа Ростовцева Уфимскому губернатору от 19 февраля 1913 года о пожертвовании на строительство церкви в Михайловке (Рухте)</vt:lpstr>
      <vt:lpstr>Рапорт по переписке священника Н.В.Милицина</vt:lpstr>
      <vt:lpstr>Расписка о получении пожертвования Комитетом по постройке Михаило-Архангельской церкви от 26 марта 1913 года </vt:lpstr>
      <vt:lpstr>Переписка священника Н.В.Милицина</vt:lpstr>
      <vt:lpstr>Письмо свящ. Николая Милицина о получении им часов из Кабинета ЕИВ от 19 марта 1913 года </vt:lpstr>
      <vt:lpstr>Текст письма </vt:lpstr>
      <vt:lpstr>Текст письма</vt:lpstr>
      <vt:lpstr>Сопроводительное письмо из Канцелярии Императрицы в Канцелярию г.Обер-Прокурора Святейшего Синода с рапортом Секретаря Уфимской Духовной Консистории от 5 апреля 1913 года о свящ.Милицине и отношением Секретаря ЕЯ ИМПЕРАТОРСКОГО ВЕЛИЧЕСТВА графа Ростовцева от 28 мая 1913 года о свящ.Милицине</vt:lpstr>
      <vt:lpstr>Фото священника Николая Милицина, Уфа, 1913 г.</vt:lpstr>
      <vt:lpstr>Макет церкви в с.Михайловка (Рухта), сделанный руками свящ.Николая Милицина и подаренный Цесаревичу Алексею</vt:lpstr>
      <vt:lpstr> Современное фото Михаило-Архангельского храма в с.Михайловке (Рухте)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Священник Н.В.Милицин через 1,5 месяца после рукоположения. Уфа, 2 мая 1909 г.</dc:title>
  <dc:creator>05072016</dc:creator>
  <cp:lastModifiedBy>Admin</cp:lastModifiedBy>
  <cp:revision>5</cp:revision>
  <dcterms:created xsi:type="dcterms:W3CDTF">2018-03-30T16:11:00Z</dcterms:created>
  <dcterms:modified xsi:type="dcterms:W3CDTF">2018-03-30T16:00:35Z</dcterms:modified>
</cp:coreProperties>
</file>