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-126" y="-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2419" y="596019"/>
            <a:ext cx="10014008" cy="3213982"/>
          </a:xfrm>
        </p:spPr>
        <p:txBody>
          <a:bodyPr anchor="b">
            <a:normAutofit/>
          </a:bodyPr>
          <a:lstStyle>
            <a:lvl1pPr algn="ctr">
              <a:defRPr sz="40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2419" y="3886200"/>
            <a:ext cx="10014008" cy="2219108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0" scaled="1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4537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570" y="4377486"/>
            <a:ext cx="9884009" cy="907505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3571" y="996188"/>
            <a:ext cx="9735236" cy="298112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23570" y="5284990"/>
            <a:ext cx="9884009" cy="81707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23571" y="6181345"/>
            <a:ext cx="711637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5971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129" y="596018"/>
            <a:ext cx="10015299" cy="3137782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129" y="4343400"/>
            <a:ext cx="10015299" cy="175866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6886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78425" y="86027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518430" y="2985923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590" y="596019"/>
            <a:ext cx="9298820" cy="3044079"/>
          </a:xfrm>
        </p:spPr>
        <p:txBody>
          <a:bodyPr anchor="ctr">
            <a:normAutofit/>
          </a:bodyPr>
          <a:lstStyle>
            <a:lvl1pPr algn="l">
              <a:defRPr sz="28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5248" y="3650606"/>
            <a:ext cx="8841504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130" y="4641206"/>
            <a:ext cx="1001529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0" scaled="1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7655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129" y="3603566"/>
            <a:ext cx="10016451" cy="14688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4687" y="5072366"/>
            <a:ext cx="10016452" cy="102969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382629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78425" y="753851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516742" y="2879498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590" y="596019"/>
            <a:ext cx="9298820" cy="2844369"/>
          </a:xfrm>
        </p:spPr>
        <p:txBody>
          <a:bodyPr anchor="ctr">
            <a:normAutofit/>
          </a:bodyPr>
          <a:lstStyle>
            <a:lvl1pPr algn="l">
              <a:defRPr sz="28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1129" y="3886200"/>
            <a:ext cx="10016451" cy="105366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dirty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129" y="4939862"/>
            <a:ext cx="10016451" cy="1162198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08133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129" y="596018"/>
            <a:ext cx="10015297" cy="275678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1129" y="3682942"/>
            <a:ext cx="10015297" cy="1049283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dirty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129" y="4732224"/>
            <a:ext cx="10015296" cy="1369836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919623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91130" y="596018"/>
            <a:ext cx="10015297" cy="1312480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26035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5611" y="596018"/>
            <a:ext cx="2370816" cy="5506042"/>
          </a:xfrm>
        </p:spPr>
        <p:txBody>
          <a:bodyPr vert="eaVert"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91130" y="596018"/>
            <a:ext cx="7498849" cy="5506042"/>
          </a:xfrm>
        </p:spPr>
        <p:txBody>
          <a:bodyPr vert="eaVert" anchor="t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4926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5517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2419" y="3270699"/>
            <a:ext cx="10014008" cy="1823305"/>
          </a:xfrm>
        </p:spPr>
        <p:txBody>
          <a:bodyPr anchor="b">
            <a:normAutofit/>
          </a:bodyPr>
          <a:lstStyle>
            <a:lvl1pPr algn="r">
              <a:defRPr sz="2800" b="0" cap="all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2419" y="5103810"/>
            <a:ext cx="10014008" cy="99825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75071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1130" y="2060899"/>
            <a:ext cx="4913431" cy="403133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41" y="2060898"/>
            <a:ext cx="4918985" cy="403133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0374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5075" y="2060898"/>
            <a:ext cx="4529484" cy="733596"/>
          </a:xfrm>
        </p:spPr>
        <p:txBody>
          <a:bodyPr anchor="b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1130" y="2786028"/>
            <a:ext cx="4913431" cy="3316033"/>
          </a:xfrm>
        </p:spPr>
        <p:txBody>
          <a:bodyPr anchor="t"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46867" y="2060899"/>
            <a:ext cx="4559560" cy="725129"/>
          </a:xfrm>
        </p:spPr>
        <p:txBody>
          <a:bodyPr anchor="b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20" y="2786028"/>
            <a:ext cx="4935360" cy="3316033"/>
          </a:xfrm>
        </p:spPr>
        <p:txBody>
          <a:bodyPr anchor="t"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6876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6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1852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5251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130" y="1754928"/>
            <a:ext cx="3639364" cy="1371600"/>
          </a:xfrm>
        </p:spPr>
        <p:txBody>
          <a:bodyPr anchor="b">
            <a:normAutofit/>
          </a:bodyPr>
          <a:lstStyle>
            <a:lvl1pPr algn="l">
              <a:defRPr sz="2200" b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5142" y="596019"/>
            <a:ext cx="6001285" cy="5506041"/>
          </a:xfrm>
        </p:spPr>
        <p:txBody>
          <a:bodyPr anchor="ctr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1130" y="3126528"/>
            <a:ext cx="3639364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2427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130" y="1898269"/>
            <a:ext cx="5898404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53923" y="-18288"/>
            <a:ext cx="3333416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9758" y="3269869"/>
            <a:ext cx="5898404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31532" y="6181345"/>
            <a:ext cx="958003" cy="365125"/>
          </a:xfrm>
        </p:spPr>
        <p:txBody>
          <a:bodyPr/>
          <a:lstStyle/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1131" y="6181345"/>
            <a:ext cx="49404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99016" y="6181344"/>
            <a:ext cx="406915" cy="329250"/>
          </a:xfrm>
        </p:spPr>
        <p:txBody>
          <a:bodyPr/>
          <a:lstStyle/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9057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1130" y="596018"/>
            <a:ext cx="10015297" cy="1312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131" y="2060898"/>
            <a:ext cx="10015296" cy="404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35611" y="6178261"/>
            <a:ext cx="17166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4B3C7D-04E5-2441-8436-74CBFCC565EC}" type="datetimeFigureOut">
              <a:rPr lang="en-US" smtClean="0"/>
              <a:pPr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1130" y="6178261"/>
            <a:ext cx="74988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6270" y="6178261"/>
            <a:ext cx="5513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951A513F-F753-EC4C-A3CB-A52528E003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805152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28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1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1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1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1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22408C2-2B8B-4F07-90AC-83C4C8812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3910" y="5618315"/>
            <a:ext cx="5486400" cy="566738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ВЕТЕРАН </a:t>
            </a:r>
            <a:r>
              <a:rPr lang="ru-RU" i="1" dirty="0"/>
              <a:t>Великой Отечественной войны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34DB847-8256-43E5-B459-61A44B7A0D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21383" y="201337"/>
            <a:ext cx="5666399" cy="930862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ru-RU" sz="2800" dirty="0">
                <a:latin typeface="Franklin Gothic Medium"/>
                <a:ea typeface="Batang"/>
                <a:cs typeface="Calibri"/>
              </a:rPr>
              <a:t>        </a:t>
            </a:r>
            <a:r>
              <a:rPr lang="ru-RU" sz="3200" dirty="0" err="1">
                <a:latin typeface="Arial"/>
                <a:ea typeface="Batang"/>
                <a:cs typeface="Arial"/>
              </a:rPr>
              <a:t>Ахмеров</a:t>
            </a:r>
            <a:r>
              <a:rPr lang="ru-RU" sz="3200" dirty="0">
                <a:latin typeface="Arial"/>
                <a:ea typeface="Batang"/>
                <a:cs typeface="Arial"/>
              </a:rPr>
              <a:t> Азат </a:t>
            </a:r>
            <a:r>
              <a:rPr lang="ru-RU" sz="3200" dirty="0" err="1">
                <a:latin typeface="Arial"/>
                <a:ea typeface="Batang"/>
                <a:cs typeface="Arial"/>
              </a:rPr>
              <a:t>Назмиевич</a:t>
            </a:r>
            <a:endParaRPr lang="ru-RU" sz="3200">
              <a:latin typeface="Arial"/>
              <a:ea typeface="Batang"/>
              <a:cs typeface="Arial"/>
            </a:endParaRPr>
          </a:p>
        </p:txBody>
      </p:sp>
      <p:pic>
        <p:nvPicPr>
          <p:cNvPr id="10" name="Рисунок 10" descr="Изображение выглядит как человек, мужчина, стена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34085D46-8D14-4A5B-B05E-CF99F32904A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4311" r="14311"/>
          <a:stretch/>
        </p:blipFill>
        <p:spPr>
          <a:xfrm>
            <a:off x="2396909" y="863354"/>
            <a:ext cx="6731851" cy="44879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428922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4C3810-9FDB-4954-A9F9-AF0265A2E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0348" y="5168015"/>
            <a:ext cx="7511473" cy="1546480"/>
          </a:xfrm>
        </p:spPr>
        <p:txBody>
          <a:bodyPr>
            <a:normAutofit/>
          </a:bodyPr>
          <a:lstStyle/>
          <a:p>
            <a:r>
              <a:rPr lang="ru-RU" sz="1800" dirty="0"/>
              <a:t>объемная и содержательная рукопись с обилием </a:t>
            </a:r>
            <a:r>
              <a:rPr lang="ru-RU" sz="1800" dirty="0" smtClean="0"/>
              <a:t>фотографий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  </a:t>
            </a:r>
            <a:r>
              <a:rPr lang="ru-RU" sz="1800" dirty="0" smtClean="0">
                <a:solidFill>
                  <a:schemeClr val="tx1"/>
                </a:solidFill>
              </a:rPr>
              <a:t>"25000 </a:t>
            </a:r>
            <a:r>
              <a:rPr lang="ru-RU" sz="1800" dirty="0">
                <a:solidFill>
                  <a:schemeClr val="tx1"/>
                </a:solidFill>
              </a:rPr>
              <a:t>дней из моей жизни в Советской стране"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4" descr="Изображение выглядит как текс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E82D4901-B61B-4CB8-927B-01DE323BF8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14415" y="155754"/>
            <a:ext cx="3537224" cy="486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3744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FC2FF6-5821-4AD5-AC7A-3CC6C74CD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2348" y="5276019"/>
            <a:ext cx="7511473" cy="1312480"/>
          </a:xfrm>
        </p:spPr>
        <p:txBody>
          <a:bodyPr>
            <a:normAutofit fontScale="90000"/>
          </a:bodyPr>
          <a:lstStyle/>
          <a:p>
            <a:r>
              <a:rPr lang="ru-RU" dirty="0"/>
              <a:t>«Человечество в начале XXI века, с точки зрения представителя исчезнувшего поколения»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4" descr="Изображение выглядит как текст, карт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40EC4819-B1F5-4F2A-A719-661D3F6F90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05652" y="148855"/>
            <a:ext cx="3906750" cy="50021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199181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9FF42C-195C-4F3C-8B32-0261E4247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8348" y="5455920"/>
            <a:ext cx="7511473" cy="1203959"/>
          </a:xfrm>
        </p:spPr>
        <p:txBody>
          <a:bodyPr/>
          <a:lstStyle/>
          <a:p>
            <a:r>
              <a:rPr lang="ru-RU" dirty="0"/>
              <a:t>Рукопись «Беседы в пути»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0955" y="0"/>
            <a:ext cx="4140390" cy="569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393606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65EEEC-6D13-49BD-B2D5-F56EC831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8348" y="5078020"/>
            <a:ext cx="7511473" cy="1312480"/>
          </a:xfrm>
        </p:spPr>
        <p:txBody>
          <a:bodyPr/>
          <a:lstStyle/>
          <a:p>
            <a:r>
              <a:rPr lang="ru-RU" dirty="0"/>
              <a:t>Фотоальбом «Мгновенья жизни, запечатленные на пленке»</a:t>
            </a:r>
          </a:p>
        </p:txBody>
      </p:sp>
      <p:pic>
        <p:nvPicPr>
          <p:cNvPr id="4" name="Рисунок 4" descr="Изображение выглядит как текс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62DF52B7-96DD-4BB9-BA26-2E3627443A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11041" y="292855"/>
            <a:ext cx="6379736" cy="464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705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26E63F5-9ECB-4602-9590-BDE3C9C78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613" y="342018"/>
            <a:ext cx="10015297" cy="1312480"/>
          </a:xfrm>
        </p:spPr>
        <p:txBody>
          <a:bodyPr/>
          <a:lstStyle/>
          <a:p>
            <a:r>
              <a:rPr lang="ru-RU" dirty="0"/>
              <a:t>публикации в газетах материалы об Азате </a:t>
            </a:r>
            <a:r>
              <a:rPr lang="ru-RU" dirty="0" err="1"/>
              <a:t>Назмиевиче</a:t>
            </a:r>
            <a:r>
              <a:rPr lang="ru-RU" dirty="0"/>
              <a:t> </a:t>
            </a:r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5" descr="Изображение выглядит как текс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9A56A6A2-339E-424A-BECD-5D1B5123A39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63613" y="1783951"/>
            <a:ext cx="4913312" cy="4440356"/>
          </a:xfrm>
          <a:prstGeom prst="rect">
            <a:avLst/>
          </a:prstGeom>
        </p:spPr>
      </p:pic>
      <p:pic>
        <p:nvPicPr>
          <p:cNvPr id="7" name="Рисунок 7" descr="Изображение выглядит как текст, фотография, дерево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FBD36434-4BA1-4743-877A-EAB7FAC95F0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81740" y="1820237"/>
            <a:ext cx="4930409" cy="439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3506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170A73-BE9D-4A3A-8DE3-ECD2C454F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48228" y="1836236"/>
            <a:ext cx="434446" cy="90405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8379F9-A3E6-4421-BFC3-CE6A7B64FC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 flipH="1">
            <a:off x="12192000" y="1498469"/>
            <a:ext cx="76904" cy="120328"/>
          </a:xfrm>
        </p:spPr>
        <p:txBody>
          <a:bodyPr/>
          <a:lstStyle/>
          <a:p>
            <a:endParaRPr lang="ru-RU"/>
          </a:p>
        </p:txBody>
      </p:sp>
      <p:pic>
        <p:nvPicPr>
          <p:cNvPr id="7" name="Рисунок 7" descr="Изображение выглядит как текст, книг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0DE21725-E703-4A9F-BD5A-36E9D302725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17304" y="408277"/>
            <a:ext cx="4415063" cy="5701802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F409246-B262-4D50-9783-9697AC6DF0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422042" y="2239930"/>
            <a:ext cx="114561" cy="92526"/>
          </a:xfrm>
        </p:spPr>
        <p:txBody>
          <a:bodyPr/>
          <a:lstStyle/>
          <a:p>
            <a:endParaRPr lang="ru-RU"/>
          </a:p>
        </p:txBody>
      </p:sp>
      <p:pic>
        <p:nvPicPr>
          <p:cNvPr id="9" name="Рисунок 9" descr="Изображение выглядит как текс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35BEF8F2-67AB-4FCF-8078-6712DDE0970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775115" y="357614"/>
            <a:ext cx="4451349" cy="571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5878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C9FE3C-5607-4433-AE09-C428B70EE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747" y="33589"/>
            <a:ext cx="10015297" cy="1312480"/>
          </a:xfrm>
        </p:spPr>
        <p:txBody>
          <a:bodyPr/>
          <a:lstStyle/>
          <a:p>
            <a:r>
              <a:rPr lang="ru-RU" dirty="0"/>
              <a:t>Жил и учился в селе </a:t>
            </a:r>
            <a:r>
              <a:rPr lang="ru-RU" dirty="0" err="1" smtClean="0"/>
              <a:t>Штанды</a:t>
            </a:r>
            <a:r>
              <a:rPr lang="ru-RU" dirty="0" smtClean="0"/>
              <a:t> </a:t>
            </a:r>
            <a:r>
              <a:rPr lang="ru-RU" dirty="0" err="1" smtClean="0"/>
              <a:t>Балтачевского</a:t>
            </a:r>
            <a:r>
              <a:rPr lang="ru-RU" dirty="0" smtClean="0"/>
              <a:t> района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4B2185C-1024-4B8D-94A2-E5EBE1FE65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 flipH="1">
            <a:off x="6013303" y="2623326"/>
            <a:ext cx="83310" cy="158919"/>
          </a:xfrm>
        </p:spPr>
        <p:txBody>
          <a:bodyPr/>
          <a:lstStyle/>
          <a:p>
            <a:endParaRPr lang="ru-RU"/>
          </a:p>
        </p:txBody>
      </p:sp>
      <p:pic>
        <p:nvPicPr>
          <p:cNvPr id="7" name="Рисунок 7" descr="Изображение выглядит как фотография, текст, в позе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FE301E8C-393F-46C2-8B1C-AC6BBD9DA7B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210841" y="1226423"/>
            <a:ext cx="5213350" cy="5120367"/>
          </a:xfrm>
          <a:prstGeom prst="rect">
            <a:avLst/>
          </a:prstGeom>
        </p:spPr>
      </p:pic>
      <p:sp>
        <p:nvSpPr>
          <p:cNvPr id="12" name="Объект 11">
            <a:extLst>
              <a:ext uri="{FF2B5EF4-FFF2-40B4-BE49-F238E27FC236}">
                <a16:creationId xmlns:a16="http://schemas.microsoft.com/office/drawing/2014/main" xmlns="" id="{F52010C0-257A-43FC-B0BC-6DE34B7C0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 flipH="1">
            <a:off x="12120113" y="7263888"/>
            <a:ext cx="148594" cy="81128"/>
          </a:xfrm>
        </p:spPr>
        <p:txBody>
          <a:bodyPr>
            <a:normAutofit fontScale="25000" lnSpcReduction="20000"/>
          </a:bodyPr>
          <a:lstStyle/>
          <a:p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7567B51-4D2E-42D4-B9EC-5BCE79247B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 flipH="1">
            <a:off x="12666711" y="6613585"/>
            <a:ext cx="205431" cy="244723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0679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87F32D-68FD-40DE-B589-B9AC78D31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4676" y="-347411"/>
            <a:ext cx="10015297" cy="1312480"/>
          </a:xfrm>
        </p:spPr>
        <p:txBody>
          <a:bodyPr/>
          <a:lstStyle/>
          <a:p>
            <a:r>
              <a:rPr lang="ru-RU" dirty="0"/>
              <a:t>Книги </a:t>
            </a:r>
            <a:r>
              <a:rPr lang="ru-RU" dirty="0" err="1"/>
              <a:t>А.Ахмерова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F10C302-B554-4E4E-AB0A-25F8BC22F6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88215" y="2639586"/>
            <a:ext cx="737629" cy="310937"/>
          </a:xfrm>
        </p:spPr>
        <p:txBody>
          <a:bodyPr/>
          <a:lstStyle/>
          <a:p>
            <a:endParaRPr lang="ru-RU"/>
          </a:p>
        </p:txBody>
      </p:sp>
      <p:pic>
        <p:nvPicPr>
          <p:cNvPr id="7" name="Рисунок 7" descr="Изображение выглядит как текст, фотография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14232630-E6CB-44EF-BC5E-52BB4877A83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13973" y="679931"/>
            <a:ext cx="3707493" cy="5607214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113AE24-AA65-4928-A345-6E631EE511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 flipH="1">
            <a:off x="11106427" y="2641470"/>
            <a:ext cx="95889" cy="154009"/>
          </a:xfrm>
        </p:spPr>
        <p:txBody>
          <a:bodyPr/>
          <a:lstStyle/>
          <a:p>
            <a:endParaRPr lang="ru-RU"/>
          </a:p>
        </p:txBody>
      </p:sp>
      <p:pic>
        <p:nvPicPr>
          <p:cNvPr id="9" name="Рисунок 9" descr="Изображение выглядит как текст, доск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3C1A5ECB-7D28-46F4-B586-3E8E2B82130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204639" y="596748"/>
            <a:ext cx="4124778" cy="566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28861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4F4F4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Сетка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Mesh</Template>
  <TotalTime>0</TotalTime>
  <Words>62</Words>
  <Application>Microsoft Office PowerPoint</Application>
  <PresentationFormat>Произвольный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Сетка</vt:lpstr>
      <vt:lpstr>ВЕТЕРАН Великой Отечественной войны </vt:lpstr>
      <vt:lpstr>объемная и содержательная рукопись с обилием фотографий   "25000 дней из моей жизни в Советской стране"</vt:lpstr>
      <vt:lpstr>«Человечество в начале XXI века, с точки зрения представителя исчезнувшего поколения»</vt:lpstr>
      <vt:lpstr>Рукопись «Беседы в пути»</vt:lpstr>
      <vt:lpstr>Фотоальбом «Мгновенья жизни, запечатленные на пленке»</vt:lpstr>
      <vt:lpstr>публикации в газетах материалы об Азате Назмиевиче </vt:lpstr>
      <vt:lpstr>Слайд 7</vt:lpstr>
      <vt:lpstr>Жил и учился в селе Штанды Балтачевского района</vt:lpstr>
      <vt:lpstr>Книги А.Ахмерова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162</cp:revision>
  <dcterms:modified xsi:type="dcterms:W3CDTF">2018-03-29T16:47:05Z</dcterms:modified>
</cp:coreProperties>
</file>