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F3B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F3A12EB-0F2B-4DF4-96CC-80DE7BFB9BCF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4194CB0-BC74-47B8-A9BB-05F5B6863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260648"/>
            <a:ext cx="3008313" cy="5865515"/>
          </a:xfrm>
        </p:spPr>
        <p:txBody>
          <a:bodyPr>
            <a:normAutofit/>
          </a:bodyPr>
          <a:lstStyle/>
          <a:p>
            <a:r>
              <a:rPr lang="ru-RU" sz="2400" dirty="0"/>
              <a:t> </a:t>
            </a:r>
            <a:r>
              <a:rPr lang="ru-RU" sz="3200" dirty="0">
                <a:solidFill>
                  <a:srgbClr val="FFFF00"/>
                </a:solidFill>
              </a:rPr>
              <a:t>Коза в домашнем </a:t>
            </a:r>
            <a:r>
              <a:rPr lang="ru-RU" sz="3200" dirty="0" smtClean="0">
                <a:solidFill>
                  <a:srgbClr val="FFFF00"/>
                </a:solidFill>
              </a:rPr>
              <a:t>хозяйстве</a:t>
            </a:r>
            <a:r>
              <a:rPr lang="ru-RU" sz="3600" b="1" i="1" u="sng" dirty="0" smtClean="0">
                <a:solidFill>
                  <a:srgbClr val="FFFF00"/>
                </a:solidFill>
              </a:rPr>
              <a:t>      </a:t>
            </a:r>
            <a:r>
              <a:rPr lang="ru-RU" sz="2000" b="1" i="1" u="sng" dirty="0" smtClean="0"/>
              <a:t>НАУЧНО-ИССЛЕДОВАТЕЛЬСКЯ РАБОТА.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Выполнила: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Мухаметьянова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Гульнара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Магсумовна. </a:t>
            </a:r>
            <a:endParaRPr lang="en-US" sz="2400" i="1" dirty="0" smtClean="0">
              <a:solidFill>
                <a:schemeClr val="bg1"/>
              </a:solidFill>
            </a:endParaRPr>
          </a:p>
          <a:p>
            <a:r>
              <a:rPr lang="ru-RU" sz="2400" i="1" dirty="0" smtClean="0">
                <a:solidFill>
                  <a:schemeClr val="bg1"/>
                </a:solidFill>
              </a:rPr>
              <a:t>Руговадитель: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Исламова  Рифа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Габдрахмоновна. </a:t>
            </a:r>
            <a:endParaRPr lang="en-US" sz="2400" i="1" dirty="0" smtClean="0">
              <a:solidFill>
                <a:schemeClr val="bg1"/>
              </a:solidFill>
            </a:endParaRPr>
          </a:p>
          <a:p>
            <a:endParaRPr lang="ru-RU" sz="1600" i="1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Администратор\Desktop\пчеловодство\20180311_1829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5050" y="1283739"/>
            <a:ext cx="5111750" cy="383173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\Desktop\пчеловодство\20180311_1857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истратор\Desktop\пчеловодство\20180311_1858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истратор\Desktop\пчеловодство\20180311_1859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истратор\Desktop\пчеловодство\20180311_190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истратор\Desktop\пчеловодство\20180311_1954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5810"/>
            <a:ext cx="6624736" cy="590035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истратор\Desktop\пчеловодство\20180311_1957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9836"/>
            <a:ext cx="7128792" cy="577632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истратор\Desktop\пчеловодство\20180311_1958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26080" y="1759902"/>
            <a:ext cx="329184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истратор\Desktop\пчеловодство\20180311_2001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3954" y="1645761"/>
            <a:ext cx="3325091" cy="4434840"/>
          </a:xfrm>
          <a:prstGeom prst="rect">
            <a:avLst/>
          </a:prstGeom>
          <a:noFill/>
        </p:spPr>
      </p:pic>
      <p:pic>
        <p:nvPicPr>
          <p:cNvPr id="16387" name="Picture 3" descr="C:\Users\Администратор\Desktop\пчеловодство\20180311_1958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4954" y="1645761"/>
            <a:ext cx="3325091" cy="443484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дминистратор\Desktop\пчеловодство\20180311_1957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3954" y="1645761"/>
            <a:ext cx="3325091" cy="4434840"/>
          </a:xfrm>
          <a:prstGeom prst="rect">
            <a:avLst/>
          </a:prstGeom>
          <a:noFill/>
        </p:spPr>
      </p:pic>
      <p:pic>
        <p:nvPicPr>
          <p:cNvPr id="17411" name="Picture 3" descr="C:\Users\Администратор\Desktop\пчеловодство\20180311_1957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4954" y="1645761"/>
            <a:ext cx="3325091" cy="44348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истратор\Desktop\пчеловодство\20180311_1955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3954" y="1645761"/>
            <a:ext cx="3325091" cy="4434840"/>
          </a:xfrm>
          <a:prstGeom prst="rect">
            <a:avLst/>
          </a:prstGeom>
          <a:noFill/>
        </p:spPr>
      </p:pic>
      <p:pic>
        <p:nvPicPr>
          <p:cNvPr id="18435" name="Picture 3" descr="C:\Users\Администратор\Desktop\пчеловодство\20180311_1955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4954" y="1645761"/>
            <a:ext cx="3325091" cy="44348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pPr algn="l"/>
            <a:r>
              <a:rPr lang="ru-RU" sz="2400" b="0" dirty="0" smtClean="0">
                <a:solidFill>
                  <a:schemeClr val="bg1"/>
                </a:solidFill>
                <a:effectLst/>
              </a:rPr>
              <a:t>                                          Введение</a:t>
            </a:r>
            <a:r>
              <a:rPr lang="ru-RU" sz="2400" b="0" dirty="0" smtClean="0">
                <a:solidFill>
                  <a:schemeClr val="bg1"/>
                </a:solidFill>
                <a:effectLst/>
              </a:rPr>
              <a:t>.</a:t>
            </a:r>
            <a:br>
              <a:rPr lang="ru-RU" sz="2400" b="0" dirty="0" smtClean="0">
                <a:solidFill>
                  <a:schemeClr val="bg1"/>
                </a:solidFill>
                <a:effectLst/>
              </a:rPr>
            </a:br>
            <a:r>
              <a:rPr lang="ru-RU" sz="2400" b="0" dirty="0" smtClean="0">
                <a:solidFill>
                  <a:schemeClr val="bg1"/>
                </a:solidFill>
                <a:effectLst/>
              </a:rPr>
              <a:t>                               Актуальность </a:t>
            </a:r>
            <a:r>
              <a:rPr lang="ru-RU" sz="2400" b="0" dirty="0" smtClean="0">
                <a:solidFill>
                  <a:schemeClr val="bg1"/>
                </a:solidFill>
                <a:effectLst/>
              </a:rPr>
              <a:t>темы.                        Козы </a:t>
            </a:r>
            <a:r>
              <a:rPr lang="ru-RU" sz="2400" b="0" dirty="0" smtClean="0">
                <a:solidFill>
                  <a:schemeClr val="bg1"/>
                </a:solidFill>
                <a:effectLst/>
              </a:rPr>
              <a:t>– одни из самых древних животных, одомашненных человеком. Они сопутствуют нам на протяжении всей истории человечества, дают полезное вкусное молоко, играют неотъемлемую роль в нашей культуре и традициях.</a:t>
            </a:r>
            <a:br>
              <a:rPr lang="ru-RU" sz="2400" b="0" dirty="0" smtClean="0">
                <a:solidFill>
                  <a:schemeClr val="bg1"/>
                </a:solidFill>
                <a:effectLst/>
              </a:rPr>
            </a:br>
            <a:r>
              <a:rPr lang="ru-RU" sz="2400" b="0" dirty="0" smtClean="0">
                <a:solidFill>
                  <a:schemeClr val="bg1"/>
                </a:solidFill>
                <a:effectLst/>
              </a:rPr>
              <a:t>Я живу в деревне, и у нас дома есть козы. С самого раннего детства я наблюдала за тем, как мама ухаживает за козами . Я тоже помогаю маме в сарае. Вообще разведение коз - это наше семейное занятие. Вот и я решила собрать информацию о жизни коз, об их особенностях. Моё любопытство оказалось сильнее и я решила провести исследование.</a:t>
            </a:r>
            <a:br>
              <a:rPr lang="ru-RU" sz="2400" b="0" dirty="0" smtClean="0">
                <a:solidFill>
                  <a:schemeClr val="bg1"/>
                </a:solidFill>
                <a:effectLst/>
              </a:rPr>
            </a:br>
            <a:endParaRPr lang="ru-RU" sz="2400" b="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692696"/>
            <a:ext cx="4032448" cy="4572000"/>
          </a:xfrm>
        </p:spPr>
        <p:txBody>
          <a:bodyPr>
            <a:normAutofit/>
          </a:bodyPr>
          <a:lstStyle/>
          <a:p>
            <a:pPr algn="just"/>
            <a:r>
              <a:rPr lang="ru-RU" sz="4400" b="1" i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47F3B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Спасибо за </a:t>
            </a:r>
          </a:p>
          <a:p>
            <a:pPr algn="just"/>
            <a:r>
              <a:rPr lang="ru-RU" sz="4400" b="1" i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47F3B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Ваш</a:t>
            </a:r>
            <a:r>
              <a:rPr lang="en-US" sz="4400" b="1" i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47F3B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4400" b="1" i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47F3B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просмотр</a:t>
            </a:r>
            <a:r>
              <a:rPr lang="en-US" sz="4400" b="1" i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47F3B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!!!</a:t>
            </a:r>
            <a:endParaRPr lang="ru-RU" sz="4400" b="1" i="1" dirty="0" smtClean="0">
              <a:ln w="12700">
                <a:solidFill>
                  <a:srgbClr val="00B0F0"/>
                </a:solidFill>
                <a:prstDash val="solid"/>
              </a:ln>
              <a:solidFill>
                <a:srgbClr val="47F3B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9458" name="Picture 2" descr="C:\Users\Администратор\Desktop\пчеловодство\20180311_1954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16425" y="913606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пчеловодство\20180311_183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0688"/>
            <a:ext cx="4038600" cy="5688632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пчеловодство\20180311_1831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620688"/>
            <a:ext cx="4038600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пчеловодство\20180311_1833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4664"/>
            <a:ext cx="4038600" cy="4972992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пчеловодство\20180311_1841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04664"/>
            <a:ext cx="4038600" cy="4972992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пчеловодство\20180311_1846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9275"/>
            <a:ext cx="8352928" cy="557688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пчеловодство\20180311_184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пчеловодство\20180311_1849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  <p:pic>
        <p:nvPicPr>
          <p:cNvPr id="3" name="Picture 2" descr="C:\Users\Администратор\Desktop\пчеловодство\20180311_18492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91680" y="1772816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пчеловодство\20180311_1855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пчеловодство\20180311_185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759902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28</Words>
  <Application>Microsoft Office PowerPoint</Application>
  <PresentationFormat>Экран (4:3)</PresentationFormat>
  <Paragraphs>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Слайд 1</vt:lpstr>
      <vt:lpstr>                                          Введение.                                Актуальность темы.                        Козы – одни из самых древних животных, одомашненных человеком. Они сопутствуют нам на протяжении всей истории человечества, дают полезное вкусное молоко, играют неотъемлемую роль в нашей культуре и традициях. Я живу в деревне, и у нас дома есть козы. С самого раннего детства я наблюдала за тем, как мама ухаживает за козами . Я тоже помогаю маме в сарае. Вообще разведение коз - это наше семейное занятие. Вот и я решила собрать информацию о жизни коз, об их особенностях. Моё любопытство оказалось сильнее и я решила провести исследование.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11</cp:revision>
  <dcterms:created xsi:type="dcterms:W3CDTF">2018-03-11T05:30:17Z</dcterms:created>
  <dcterms:modified xsi:type="dcterms:W3CDTF">2018-03-13T14:37:16Z</dcterms:modified>
</cp:coreProperties>
</file>