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67" r:id="rId4"/>
    <p:sldId id="268" r:id="rId5"/>
    <p:sldId id="272" r:id="rId6"/>
    <p:sldId id="273" r:id="rId7"/>
    <p:sldId id="274" r:id="rId8"/>
    <p:sldId id="258" r:id="rId9"/>
    <p:sldId id="276" r:id="rId10"/>
    <p:sldId id="259" r:id="rId11"/>
    <p:sldId id="260" r:id="rId12"/>
    <p:sldId id="265" r:id="rId13"/>
    <p:sldId id="262" r:id="rId14"/>
    <p:sldId id="261" r:id="rId15"/>
    <p:sldId id="275" r:id="rId16"/>
    <p:sldId id="263" r:id="rId17"/>
    <p:sldId id="264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отрицательно</c:v>
                </c:pt>
                <c:pt idx="1">
                  <c:v>утвердительно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75</c:v>
                </c:pt>
                <c:pt idx="1">
                  <c:v>15</c:v>
                </c:pt>
                <c:pt idx="2">
                  <c:v>10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bibliotuimazi.blogspot.se/2012/01/blog-post_31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202306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tabLst>
                <a:tab pos="1028700" algn="l"/>
              </a:tabLst>
            </a:pPr>
            <a:r>
              <a:rPr lang="ru-RU" sz="27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«Роль городской площади в общественной жизни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города Туймазы»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800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4786321"/>
            <a:ext cx="5606364" cy="1357323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  <a:tabLst>
                <a:tab pos="3838575" algn="l"/>
              </a:tabLst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Выполнила: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Ахмадиева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Айгуль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ученица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8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класса </a:t>
            </a:r>
          </a:p>
          <a:p>
            <a:pPr algn="l">
              <a:lnSpc>
                <a:spcPct val="115000"/>
              </a:lnSpc>
              <a:spcAft>
                <a:spcPts val="0"/>
              </a:spcAft>
              <a:tabLst>
                <a:tab pos="3838575" algn="l"/>
              </a:tabLst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филиала СОШ№7 г.Туймазы – «ООШ№ 9 г.Туймазы»                                                                        Руководитель: Гарифуллина В.А., учитель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истории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cs419730.vk.me/v419730981/d7e/pzYMGvblRKU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643050"/>
            <a:ext cx="542928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3233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508104" y="476672"/>
            <a:ext cx="2772296" cy="5649491"/>
          </a:xfrm>
        </p:spPr>
        <p:txBody>
          <a:bodyPr>
            <a:norm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Первомайские демонстрации в70-е годы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Documents and Settings\User\Рабочий стол\IMAG37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489204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User\Рабочий стол\IMAG3747чрвб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894" y="3428999"/>
            <a:ext cx="501586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532440" y="338328"/>
            <a:ext cx="182964" cy="6617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015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72200" y="338328"/>
            <a:ext cx="2314600" cy="60430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Туймазинского завода медицинского стекла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ноября 1975года.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Documents and Settings\User\Рабочий стол\IMAG3745прд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3429000"/>
            <a:ext cx="507209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User\Рабочий стол\IMAG37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524689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8866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17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571480"/>
            <a:ext cx="364333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6357950" y="214290"/>
            <a:ext cx="2571768" cy="642942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7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7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1978год</a:t>
            </a:r>
          </a:p>
          <a:p>
            <a:pPr algn="ctr">
              <a:buNone/>
            </a:pP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Ноябрьские демонстрации</a:t>
            </a:r>
          </a:p>
          <a:p>
            <a:pPr algn="ctr">
              <a:buNone/>
            </a:pP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Пионерии </a:t>
            </a:r>
            <a:b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6" name="Объект 3" descr="http://uld7.mycdn.me/image?t=0&amp;bid=802747607410&amp;id=802747607410&amp;plc=WEB&amp;tkn=-NYe65S85eh9_WE9ugC42U8_pwY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4214818"/>
            <a:ext cx="429996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463" y="144463"/>
            <a:ext cx="138112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746835"/>
            <a:ext cx="3000396" cy="262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72200" y="338328"/>
            <a:ext cx="2520280" cy="61870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 наций,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2012 год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мая 2014год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K:\НПК-15-16\Безгина НПК\Площадь\kross_20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5184576" cy="2524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User\Рабочий стол\eCkVdvkhyi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429000"/>
            <a:ext cx="5143536" cy="2714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808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712968" cy="618701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Торжественная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символа 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Литературы,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год</a:t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«парад невест»                           шествие «Бессмертного полка» </a:t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год </a:t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K:\НПК-15-16\Безгина НПК\Площадь\x_2b31e65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3857082" cy="2524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s618226.vk.me/v618226981/5290/6NaVS6wjZk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500306"/>
            <a:ext cx="3917651" cy="243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User\Рабочий стол\НПК-15\Город площадь\Безгина НПК\Площадь\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1" y="3000372"/>
            <a:ext cx="3706055" cy="2357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197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71538" y="1571625"/>
          <a:ext cx="7408862" cy="4554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475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Результаты опроса жителей Туймазы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628800"/>
            <a:ext cx="8280919" cy="4497363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необходимо повышение экологического и эстетического качества пространства площади Октября  с использованием средств ландшафтного дизайна;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формировать  единую систему  средств архитектурного дизайна,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соответствующей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характеру  окружения площади Октября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1438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для дальнейшего обустройства площади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города Туймазы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89054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1628800"/>
            <a:ext cx="8352928" cy="4729158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создать  архитектурно-художественный образ площади Октября, как стилистический  фактор, при проведении ее  реконструкции.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придерживаться единой световой гаммы при оформлении фасадов, вывесок магазинов,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расположенных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внешнему кругу площади Октября;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площадь Октября снабдить освещением, так как в темное время  без освещения теряет свою привлекательность.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для дальнейшего обустройства площади Октября города Туймазы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8030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357298"/>
            <a:ext cx="3957515" cy="263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http://1.bp.blogspot.com/-yldyqWGWgGA/UQIdk2bu1vI/AAAAAAAAA48/qB3QzdWlmZg/s320/%D1%82%D1%83%D0%B9%D0%BC%D0%B0%D0%B7%D1%8B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428868"/>
            <a:ext cx="405130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tuimazirb.ru/upload/iblock/adc/OurCity_072014_004_preview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714752"/>
            <a:ext cx="392909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071545"/>
            <a:ext cx="8501121" cy="41434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начале ХХI века облик города Туймазы  претерпевает значительные изменения. Широкомасштабная строительная активность затронула исторические районы города. Сносятся старые здания, перестраиваются целые микрорайоны. Все это в значительной степени меняет структуру пространства и восприятие  городской площади, как исторического центра города. Очевидно, что процесс преобразования площади неизбежен, и он может потерять свою актуальность для современного города, и как следствие – растворится в  структуре города.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331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857232"/>
            <a:ext cx="8572559" cy="492922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нашего исследования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Изучить историю площади Октября города Туймазы.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исследования.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Изучить историю городской площади.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Провести анализ общественной роли площади Октября  в жизни города.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Выявить и разработать правила функционирования  городской площади, позволяющие сформировать на площади  Октября территорию для общения людей.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760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142984"/>
            <a:ext cx="8572560" cy="364333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утверждается,  что современную  площадь Октября города Туймазы можно сделать пешеходной зоной, предназначенной непосредственно для пешеходов, зоной общения людей.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изучение специальной литературы, анализ, наблюдение, опрос.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База исследования: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жители города Туймазы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760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715016"/>
          </a:xfrm>
        </p:spPr>
        <p:txBody>
          <a:bodyPr>
            <a:noAutofit/>
          </a:bodyPr>
          <a:lstStyle/>
          <a:p>
            <a:pPr marL="457200" lvl="0" indent="-45720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1.Большой толковый словарь русского языка. - 1-е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изд-е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СПб.: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Норинт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С. А. Кузнецов. 1998</a:t>
            </a:r>
          </a:p>
          <a:p>
            <a:pPr marL="457200" lvl="0" indent="-45720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2.Большой энциклопедический словарь  - Т. 2: М -Я. -М., 1991. -768 с.: ил., карт. - ISBN 5-85270-044-4.</a:t>
            </a:r>
          </a:p>
          <a:p>
            <a:pPr marL="457200" lvl="0" indent="-45720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3.Большаков А. Ландшафтный ресурс устойчивого развития территории в градостроительстве // Архитектура. Строительство. Дизайн. 2002. № 1. </a:t>
            </a:r>
          </a:p>
          <a:p>
            <a:pPr marL="457200" lvl="0" indent="-45720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4.Боде Б. Столичный центр. Основные положения его развития // Архитектура и строительство Москвы. 1987. № 6. © Гончаров М.Н., 2009</a:t>
            </a:r>
          </a:p>
          <a:p>
            <a:pPr marL="457200" lvl="0" indent="-45720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5.Город в процессах исторических переходов. Теоретические аспекты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социокультурные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характеристики. – М.: Наука, 2001.</a:t>
            </a:r>
          </a:p>
          <a:p>
            <a:pPr marL="457200" lvl="0" indent="-45720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6.Город и горожане в России ХХ века: Материалы российско-французского семинара. Санкт-Петербург, 28-29 сентября 2000 г. – СПб.: «Контрфорс», 2001.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046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Использованная литература: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9" y="1071547"/>
            <a:ext cx="7923242" cy="4714908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7.Город и деревня в Европейской России: сто лет перемен: Монографический сборник. – М.: ОГИ, 2001.</a:t>
            </a:r>
          </a:p>
          <a:p>
            <a:pPr lvl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8.Зеленов Л. А. Социология города: Учебное пособие для вузов. – М.: ВЛАДОС, 2000.</a:t>
            </a:r>
          </a:p>
          <a:p>
            <a:pPr lvl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9.Нефёдов В.А. Ландшафтный дизайн и устойчивость среды. СПб., 2002. 295 с.: ил. 6.</a:t>
            </a:r>
          </a:p>
          <a:p>
            <a:pPr lvl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10.Сарычев К. А. Из истории родного края. Туймазы.  2001 г. 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11.Сайт модельной библиотеки №3 г.Туймазы </a:t>
            </a:r>
            <a:r>
              <a:rPr lang="ru-RU" sz="20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http://bibliotuimazi.blogspot.se/2012/01/blog-post_31.html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12.Фотоматериалы из личного архива Хазеевой В.А.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Использованная литература: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86315" y="338667"/>
            <a:ext cx="3900486" cy="116150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 Туймазы в 1920-1930-е годы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868333" y="1785926"/>
            <a:ext cx="3818467" cy="421484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Здание вокзала станции Туймазы 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Здание поликлиники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3.bp.blogspot.com/-Ep9aJqIJO1Q/TzzvuGXGHKI/AAAAAAAAAKg/iQUlUh7hFJ4/s320/%D0%A0%D0%B8%D1%81%D1%83%D0%BD%D0%BE%D0%BA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714752"/>
            <a:ext cx="4357718" cy="2488110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6568" r="16568"/>
          <a:stretch>
            <a:fillRect/>
          </a:stretch>
        </p:blipFill>
        <p:spPr bwMode="auto">
          <a:xfrm>
            <a:off x="357158" y="571480"/>
            <a:ext cx="4286280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436096" y="908720"/>
            <a:ext cx="3528392" cy="5328592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Улица  имени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Б. Нуриманова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(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теперь – проспект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Ленина)  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 60-е годы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24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1800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1800" dirty="0">
                <a:latin typeface="Calibri"/>
                <a:ea typeface="Times New Roman"/>
                <a:cs typeface="Times New Roman"/>
              </a:rPr>
            </a:br>
            <a:endParaRPr lang="ru-RU" sz="1800" dirty="0"/>
          </a:p>
        </p:txBody>
      </p:sp>
      <p:pic>
        <p:nvPicPr>
          <p:cNvPr id="4" name="Объект 3" descr="http://cs419730.vk.me/v419730981/eaa/CtYVkvMpKM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1560" y="548680"/>
            <a:ext cx="468052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User\Рабочий стол\Рисунок2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840" y="3645024"/>
            <a:ext cx="49902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4695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429124" y="285728"/>
            <a:ext cx="4126914" cy="614366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 Культуры «Космос»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(татарский академический драматический театр)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(1963год)</a:t>
            </a: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Гостиница «Башкортостан»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(1971 год)</a:t>
            </a: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Здание городского комитета КПСС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(1965год)</a:t>
            </a:r>
          </a:p>
          <a:p>
            <a:pPr algn="ctr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User\Рабочий стол\40YyEPKxh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86058"/>
            <a:ext cx="3689370" cy="1785950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x_5a6540c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714884"/>
            <a:ext cx="3643338" cy="1714512"/>
          </a:xfrm>
          <a:prstGeom prst="rect">
            <a:avLst/>
          </a:prstGeom>
          <a:noFill/>
        </p:spPr>
      </p:pic>
      <p:pic>
        <p:nvPicPr>
          <p:cNvPr id="1030" name="Picture 6" descr="C:\Documents and Settings\User\Рабочий стол\jAMAwmRE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642918"/>
            <a:ext cx="3571899" cy="2000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248</TotalTime>
  <Words>247</Words>
  <Application>Microsoft Office PowerPoint</Application>
  <PresentationFormat>Экран (4:3)</PresentationFormat>
  <Paragraphs>96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 «Роль городской площади в общественной жизни  города Туймазы»   </vt:lpstr>
      <vt:lpstr>Слайд 2</vt:lpstr>
      <vt:lpstr>Слайд 3</vt:lpstr>
      <vt:lpstr>Слайд 4</vt:lpstr>
      <vt:lpstr> Использованная литература: </vt:lpstr>
      <vt:lpstr> Использованная литература: </vt:lpstr>
      <vt:lpstr>Город Туймазы в 1920-1930-е годы</vt:lpstr>
      <vt:lpstr>  </vt:lpstr>
      <vt:lpstr>Слайд 9</vt:lpstr>
      <vt:lpstr>Слайд 10</vt:lpstr>
      <vt:lpstr> Рабочие Туймазинского завода медицинского стекла 7 ноября 1975года.</vt:lpstr>
      <vt:lpstr>Слайд 12</vt:lpstr>
      <vt:lpstr>Кросс наций,  2012 год        9 мая 2014год </vt:lpstr>
      <vt:lpstr>  Торжественная встреча  символа  Года Литературы,  2015 год           «парад невест»                           шествие «Бессмертного полка»  2014 год    </vt:lpstr>
      <vt:lpstr>Результаты опроса жителей Туймазы </vt:lpstr>
      <vt:lpstr>Правила для дальнейшего обустройства площади Октября города Туймазы </vt:lpstr>
      <vt:lpstr>Правила для дальнейшего обустройства площади Октября города Туймазы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«Роль городской площади в общественной жизни  города Туймазы»   </dc:title>
  <dc:creator>Вакиля</dc:creator>
  <cp:lastModifiedBy>1</cp:lastModifiedBy>
  <cp:revision>32</cp:revision>
  <dcterms:created xsi:type="dcterms:W3CDTF">2016-01-11T10:23:41Z</dcterms:created>
  <dcterms:modified xsi:type="dcterms:W3CDTF">2018-03-11T11:51:07Z</dcterms:modified>
</cp:coreProperties>
</file>