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4" r:id="rId3"/>
    <p:sldId id="278" r:id="rId4"/>
    <p:sldId id="265" r:id="rId5"/>
    <p:sldId id="274" r:id="rId6"/>
    <p:sldId id="266" r:id="rId7"/>
    <p:sldId id="268" r:id="rId8"/>
    <p:sldId id="269" r:id="rId9"/>
    <p:sldId id="270" r:id="rId10"/>
    <p:sldId id="275" r:id="rId11"/>
    <p:sldId id="276" r:id="rId12"/>
    <p:sldId id="271" r:id="rId13"/>
    <p:sldId id="272" r:id="rId14"/>
    <p:sldId id="277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2" autoAdjust="0"/>
    <p:restoredTop sz="62984" autoAdjust="0"/>
  </p:normalViewPr>
  <p:slideViewPr>
    <p:cSldViewPr>
      <p:cViewPr>
        <p:scale>
          <a:sx n="66" d="100"/>
          <a:sy n="66" d="100"/>
        </p:scale>
        <p:origin x="-802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4139952" y="1268761"/>
            <a:ext cx="3816423" cy="3600986"/>
            <a:chOff x="2104515" y="1607273"/>
            <a:chExt cx="6176578" cy="449386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687211" y="1607273"/>
              <a:ext cx="5593882" cy="44938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eaLnBrk="0" hangingPunct="0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БАШ</a:t>
              </a:r>
              <a:r>
                <a:rPr lang="be-BY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ОРТСТАН  РЕСПУБЛИКА</a:t>
              </a:r>
              <a:r>
                <a:rPr lang="tt-RU" b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Ы</a:t>
              </a:r>
              <a:r>
                <a:rPr lang="tt-RU" b="1" dirty="0" smtClean="0">
                  <a:latin typeface="Times New Roman" pitchFamily="18" charset="0"/>
                  <a:cs typeface="Times New Roman" pitchFamily="18" charset="0"/>
                </a:rPr>
                <a:t> Ч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r>
                <a:rPr lang="be-BY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МА</a:t>
              </a:r>
              <a:r>
                <a:rPr lang="tt-RU" b="1" dirty="0" smtClean="0">
                  <a:latin typeface="Times New Roman" pitchFamily="18" charset="0"/>
                  <a:cs typeface="Times New Roman" pitchFamily="18" charset="0"/>
                </a:rPr>
                <a:t>ГЫ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Ш  РАЙОНЫ</a:t>
              </a:r>
            </a:p>
            <a:p>
              <a:pPr algn="just" eaLnBrk="0" hangingPunct="0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МУНИЦИПАЛЬ РАЙОНЫНЫ</a:t>
              </a:r>
              <a:r>
                <a:rPr lang="be-BY" b="1" dirty="0" smtClean="0">
                  <a:latin typeface="Times New Roman" pitchFamily="18" charset="0"/>
                  <a:cs typeface="Times New Roman" pitchFamily="18" charset="0"/>
                </a:rPr>
                <a:t>Ң ИМӘНЛЕКУЛ  АВЫЛЫ УРТА ТӨП</a:t>
              </a:r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 eaLnBrk="0" hangingPunct="0"/>
              <a:r>
                <a:rPr lang="be-BY" b="1" dirty="0" smtClean="0">
                  <a:latin typeface="Times New Roman" pitchFamily="18" charset="0"/>
                  <a:cs typeface="Times New Roman" pitchFamily="18" charset="0"/>
                </a:rPr>
                <a:t>БЕЛЕМ БИРҮ МӘКТӘБЕ - МУНИЦИПАЛЬ ТӨП  БЕЛЕМ БИРҮ УЧРЕЖДЕНИЕСЕ</a:t>
              </a:r>
            </a:p>
            <a:p>
              <a:pPr algn="r" eaLnBrk="0" hangingPunct="0"/>
              <a:endParaRPr lang="be-BY" sz="2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r" eaLnBrk="0" hangingPunct="0"/>
              <a:r>
                <a:rPr lang="be-BY" sz="2400" b="1" dirty="0" smtClean="0">
                  <a:latin typeface="Times New Roman" pitchFamily="18" charset="0"/>
                  <a:cs typeface="Times New Roman" pitchFamily="18" charset="0"/>
                </a:rPr>
                <a:t>Гыймалетдинов Илназ</a:t>
              </a:r>
              <a:endParaRPr lang="ru-RU" sz="24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04515" y="5022054"/>
              <a:ext cx="5084704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7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31686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1217821185_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6087" y="4694237"/>
            <a:ext cx="2347913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Бакча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rfc-online.ru/groups_albums_photos/91/21828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1052736"/>
            <a:ext cx="48965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vse-sekrety.com/_ld/7/716.jpg"/>
          <p:cNvPicPr/>
          <p:nvPr/>
        </p:nvPicPr>
        <p:blipFill>
          <a:blip r:embed="rId3" cstate="print"/>
          <a:srcRect b="6186"/>
          <a:stretch>
            <a:fillRect/>
          </a:stretch>
        </p:blipFill>
        <p:spPr bwMode="auto">
          <a:xfrm>
            <a:off x="4355976" y="2780928"/>
            <a:ext cx="4394845" cy="296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9e119486a0cf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25144"/>
            <a:ext cx="28575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Ындыр табагы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pribaikal.ru/uploads/pics/lena-2010-11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678894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t="19490"/>
          <a:stretch>
            <a:fillRect/>
          </a:stretch>
        </p:blipFill>
        <p:spPr bwMode="auto">
          <a:xfrm>
            <a:off x="1115616" y="1196752"/>
            <a:ext cx="33147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420888"/>
            <a:ext cx="27241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Картәтинең өен тышлыйбыз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2808312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0480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Home\Desktop\5965312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81128"/>
            <a:ext cx="1872208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Таштан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салынса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зебезнең өйгә җитми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lover_001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564904"/>
            <a:ext cx="4756150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tt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tt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тибарыгыз өчен рәхмәт!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3096344"/>
          </a:xfrm>
        </p:spPr>
        <p:txBody>
          <a:bodyPr/>
          <a:lstStyle/>
          <a:p>
            <a:pPr algn="just"/>
            <a:r>
              <a:rPr lang="tt-RU" sz="4000" b="1" dirty="0" smtClean="0">
                <a:latin typeface="Times New Roman" pitchFamily="18" charset="0"/>
                <a:cs typeface="Times New Roman" pitchFamily="18" charset="0"/>
              </a:rPr>
              <a:t>“Башкортстан республикасы Чакмагыш районы Имәнлекул авылындагы каралты-кура, йорт, аның төзелеше белән бәйле атамалар”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s://image.jimcdn.com/app/cms/image/transf/none/path/s5e64c2b835fd70e9/image/i981c1d1f474e492a/version/1404493514/imag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4925" y="3573016"/>
            <a:ext cx="3429075" cy="3284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Кайберләрен әти аңлата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72634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datai/pedagogika/Uroki-po-sotsialno-bytovoj-orientirovke/0011-017-Dom-iz-brjove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6967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Агачтан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салынган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өй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641905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4" descr="flover_00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088681"/>
            <a:ext cx="2339752" cy="276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Бура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бурау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art16.ru/gallery2/d/144234-4/DSC0815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647" y="1600200"/>
            <a:ext cx="689670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Бура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static9.depositphotos.com/1534011/1139/i/950/depositphotos_11391148-stock-photo-wall-of-a-rural-lo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5688632" cy="3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https://prv1.lori-images.net/okno-so-stavnyami-na-derevyannoi-brevenchatoi-stene-0004332613-preview.jpg"/>
          <p:cNvPicPr>
            <a:picLocks noGrp="1"/>
          </p:cNvPicPr>
          <p:nvPr>
            <p:ph idx="1"/>
          </p:nvPr>
        </p:nvPicPr>
        <p:blipFill>
          <a:blip r:embed="rId3" cstate="print"/>
          <a:srcRect b="18182"/>
          <a:stretch>
            <a:fillRect/>
          </a:stretch>
        </p:blipFill>
        <p:spPr bwMode="auto">
          <a:xfrm>
            <a:off x="4572000" y="3501008"/>
            <a:ext cx="4358640" cy="268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3" descr="9e119486a0cf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268760"/>
            <a:ext cx="28575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vk.me/c631127/v631127182/363c3/QEGUB1lmsz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847725"/>
            <a:ext cx="57531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Ихата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museum2011.wallst.ru/igoshin/images/big16.jpg"/>
          <p:cNvPicPr/>
          <p:nvPr/>
        </p:nvPicPr>
        <p:blipFill>
          <a:blip r:embed="rId2" cstate="print"/>
          <a:srcRect b="5714"/>
          <a:stretch>
            <a:fillRect/>
          </a:stretch>
        </p:blipFill>
        <p:spPr bwMode="auto">
          <a:xfrm>
            <a:off x="1187624" y="1124744"/>
            <a:ext cx="691276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Абзар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a2b2.ru/storage/images/person/141053/section/51927/54879_3064430-ea5c17ef361d26ec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00200"/>
            <a:ext cx="684076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53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78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Слайд 1</vt:lpstr>
      <vt:lpstr>Слайд 2</vt:lpstr>
      <vt:lpstr>Кайберләрен әти аңлата</vt:lpstr>
      <vt:lpstr>Агачтан салынган өй</vt:lpstr>
      <vt:lpstr>Бура бурау</vt:lpstr>
      <vt:lpstr>Бура</vt:lpstr>
      <vt:lpstr>Слайд 7</vt:lpstr>
      <vt:lpstr>Ихата</vt:lpstr>
      <vt:lpstr>Абзар</vt:lpstr>
      <vt:lpstr>Бакча</vt:lpstr>
      <vt:lpstr>Ындыр табагы</vt:lpstr>
      <vt:lpstr>Картәтинең өен тышлыйбыз</vt:lpstr>
      <vt:lpstr>Слайд 13</vt:lpstr>
      <vt:lpstr>Таштан салынса да үзебезнең өйгә җитми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Гурбанмурадова</cp:lastModifiedBy>
  <cp:revision>27</cp:revision>
  <dcterms:created xsi:type="dcterms:W3CDTF">2014-07-06T18:18:01Z</dcterms:created>
  <dcterms:modified xsi:type="dcterms:W3CDTF">2018-02-19T16:24:44Z</dcterms:modified>
</cp:coreProperties>
</file>