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24"/>
  </p:notesMasterIdLst>
  <p:sldIdLst>
    <p:sldId id="256" r:id="rId2"/>
    <p:sldId id="258" r:id="rId3"/>
    <p:sldId id="257" r:id="rId4"/>
    <p:sldId id="266" r:id="rId5"/>
    <p:sldId id="277" r:id="rId6"/>
    <p:sldId id="275" r:id="rId7"/>
    <p:sldId id="260" r:id="rId8"/>
    <p:sldId id="261" r:id="rId9"/>
    <p:sldId id="265" r:id="rId10"/>
    <p:sldId id="263" r:id="rId11"/>
    <p:sldId id="262" r:id="rId12"/>
    <p:sldId id="267" r:id="rId13"/>
    <p:sldId id="268" r:id="rId14"/>
    <p:sldId id="269" r:id="rId15"/>
    <p:sldId id="264" r:id="rId16"/>
    <p:sldId id="276" r:id="rId17"/>
    <p:sldId id="270" r:id="rId18"/>
    <p:sldId id="271" r:id="rId19"/>
    <p:sldId id="272" r:id="rId20"/>
    <p:sldId id="274" r:id="rId21"/>
    <p:sldId id="278" r:id="rId22"/>
    <p:sldId id="27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 snapToGrid="0">
      <p:cViewPr varScale="1">
        <p:scale>
          <a:sx n="81" d="100"/>
          <a:sy n="81" d="100"/>
        </p:scale>
        <p:origin x="-27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64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46618-9854-42C3-BAAB-CA33DB43B5E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9A29A-174B-47F8-811C-529C3CFC2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05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t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Эшнең максаты: </a:t>
            </a:r>
            <a:r>
              <a:rPr lang="tt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төрле чыганаклар аша Татар Мәнәвез авылы  микротопонимнарының аталу тарихларын тикшерү,  материаллар  җыю, өйрәнү, атамаларны төркемнәргә бүлү һәм нәтиҗә чыгару.</a:t>
            </a:r>
            <a:endParaRPr lang="ru-RU" dirty="0" smtClean="0">
              <a:effectLst/>
            </a:endParaRPr>
          </a:p>
          <a:p>
            <a:r>
              <a:rPr lang="tt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t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tt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Тикшерү методлары: </a:t>
            </a:r>
            <a:r>
              <a:rPr lang="tt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эвристик ысул -- эзләнү, тикшеренү һәм нәтиҗә чыгару.</a:t>
            </a:r>
            <a:endParaRPr lang="ru-RU" dirty="0" smtClean="0">
              <a:effectLst/>
            </a:endParaRPr>
          </a:p>
          <a:p>
            <a:r>
              <a:rPr lang="tt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Алымнар:</a:t>
            </a:r>
            <a:r>
              <a:rPr lang="tt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топонимика буенча булган фәнни әдәбият белән танышу, музейда, китапханәдә эшләргә өйрәнү; авылыбызның  өлкән кешеләреннән атамалар  тарихын  сөйләтү,  язмаларны редакцияләү; географик объектларны фотога төшерү.</a:t>
            </a:r>
            <a:r>
              <a:rPr lang="tt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9A29A-174B-47F8-811C-529C3CFC204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518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9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09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7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806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72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15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6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97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03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15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8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B40C3-BF7B-4808-985C-F73758F2D86C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2EB65-1D72-460C-AB4A-A788DA1085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646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90" y="2119745"/>
            <a:ext cx="9878291" cy="498459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759527" y="374075"/>
            <a:ext cx="9684880" cy="1302326"/>
          </a:xfrm>
        </p:spPr>
        <p:txBody>
          <a:bodyPr>
            <a:normAutofit/>
          </a:bodyPr>
          <a:lstStyle/>
          <a:p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ФӘННИ </a:t>
            </a: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-ТИКШЕРЕНҮ </a:t>
            </a: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ЭШЕ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8" y="346366"/>
            <a:ext cx="11295205" cy="295101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tt-RU" sz="2600" dirty="0" smtClean="0">
                <a:latin typeface="Times New Roman" pitchFamily="18" charset="0"/>
                <a:cs typeface="Times New Roman" pitchFamily="18" charset="0"/>
              </a:rPr>
              <a:t>Әнгам бабай сөйләгән тарихы буенча  без тагын бер мәгълүмат алдык :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1832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апрелендә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чыккан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нигезендә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1816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елгы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ревизиядә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исәпкә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алынган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һәрбер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ир-ат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типтәргә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уңайсыз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урыннардан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дисәтинә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җир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бирелә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Баязитның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38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яшьлек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Корбангалигә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чокырлы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җирдән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икенче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ермак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буеннан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Ваһапның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Сәфәргалигә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(30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яшьтә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өченче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ермак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буендагы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бәхәсле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җир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бирелеп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Корбангалинең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туганнан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энесе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Галимгә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җир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дүртенче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ермак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буеннан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эләккәндер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Шунлыктан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тирәсендәге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ермаклар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Ваһап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Корбан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Сәпкәй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Галим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исемнәре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сакланып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калган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диясе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килә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tt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07" y="3092762"/>
            <a:ext cx="872836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32510"/>
            <a:ext cx="10018713" cy="1149926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Ваһап </a:t>
            </a: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ермагы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0" t="18542" r="1677" b="39468"/>
          <a:stretch/>
        </p:blipFill>
        <p:spPr>
          <a:xfrm>
            <a:off x="942109" y="1510145"/>
            <a:ext cx="9822873" cy="4849091"/>
          </a:xfrm>
        </p:spPr>
      </p:pic>
    </p:spTree>
    <p:extLst>
      <p:ext uri="{BB962C8B-B14F-4D97-AF65-F5344CB8AC3E}">
        <p14:creationId xmlns:p14="http://schemas.microsoft.com/office/powerpoint/2010/main" val="54753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77091"/>
            <a:ext cx="10018713" cy="928253"/>
          </a:xfrm>
        </p:spPr>
        <p:txBody>
          <a:bodyPr>
            <a:normAutofit/>
          </a:bodyPr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Корбан </a:t>
            </a: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ермагы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05345"/>
            <a:ext cx="9337964" cy="4959928"/>
          </a:xfrm>
        </p:spPr>
      </p:pic>
    </p:spTree>
    <p:extLst>
      <p:ext uri="{BB962C8B-B14F-4D97-AF65-F5344CB8AC3E}">
        <p14:creationId xmlns:p14="http://schemas.microsoft.com/office/powerpoint/2010/main" val="94922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18655"/>
            <a:ext cx="10018713" cy="1052946"/>
          </a:xfrm>
        </p:spPr>
        <p:txBody>
          <a:bodyPr>
            <a:normAutofit/>
          </a:bodyPr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Галим ермагы             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560" y="1647626"/>
            <a:ext cx="9088581" cy="4516580"/>
          </a:xfrm>
        </p:spPr>
      </p:pic>
    </p:spTree>
    <p:extLst>
      <p:ext uri="{BB962C8B-B14F-4D97-AF65-F5344CB8AC3E}">
        <p14:creationId xmlns:p14="http://schemas.microsoft.com/office/powerpoint/2010/main" val="46527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80108"/>
            <a:ext cx="10018713" cy="1080655"/>
          </a:xfrm>
        </p:spPr>
        <p:txBody>
          <a:bodyPr>
            <a:normAutofit/>
          </a:bodyPr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Сәпкәй </a:t>
            </a: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ермагы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290" y="1260764"/>
            <a:ext cx="8368146" cy="5001492"/>
          </a:xfrm>
        </p:spPr>
      </p:pic>
    </p:spTree>
    <p:extLst>
      <p:ext uri="{BB962C8B-B14F-4D97-AF65-F5344CB8AC3E}">
        <p14:creationId xmlns:p14="http://schemas.microsoft.com/office/powerpoint/2010/main" val="168073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5538" y="360218"/>
            <a:ext cx="4117486" cy="6137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Мәнәвез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елгасы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буе урман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булган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төрле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үлән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җиләк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җимеш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үскән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ярыннан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кайнап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чыккан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эчә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тәмле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чишмә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аларны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тарткандыр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сөйләгәне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хәтердә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бабайның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191490" y="637308"/>
            <a:ext cx="5777345" cy="586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3965"/>
            <a:ext cx="10515600" cy="872836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Мәнәвез елгасы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8" y="1177636"/>
            <a:ext cx="11984181" cy="4985473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Димәк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Мәнәвез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елгасы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Кыр-Елан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волосты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җирен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Гәрәй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ыруы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җиреннән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аеручы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чиктәш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булган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Ә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авылга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типтәрләре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урнашканга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аның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Мәнәвезе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аталуы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дөрес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кебек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 Мәнәвез елгасы,аерым үзе,”якты су” мәгнәсен аңлата.</a:t>
            </a:r>
            <a:endParaRPr lang="ru-RU" sz="24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108" y="2244436"/>
            <a:ext cx="9240983" cy="43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50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2" y="221672"/>
            <a:ext cx="11194472" cy="66363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t-RU" dirty="0" smtClean="0"/>
              <a:t>              </a:t>
            </a:r>
            <a:r>
              <a:rPr lang="tt-RU" i="1" dirty="0" smtClean="0"/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Авылыбызга багышлап иҗат ителгән шигырьләрдә һәм  җырларда да микротопонимнар киң чагылыш таба.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Авылыбызның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шагыйре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Фәнә  </a:t>
            </a: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Минһаҗева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авылыбызның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табигатенә сокланып күп кенә шигырьләр иҗат иткән: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0" indent="0">
              <a:buNone/>
            </a:pP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Авылкаем </a:t>
            </a:r>
            <a:r>
              <a:rPr lang="tt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төш кенә</a:t>
            </a:r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Авыл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кечкенә булса да,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 Эшчән   халкы җитәрлек.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Нигез ташын куптармыйча,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Хезмәт белән бизәрлек.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Авылымның горурлыгы-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Мул игенле басулар.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Күрми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торсам, өтә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җанны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Сагынудан ярсулар.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Туган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авылым- Мәнәвезем,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Яшел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чирәм урамы.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Шунда калган балачакны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Саг(ы)нып эзләп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урадым</a:t>
            </a:r>
          </a:p>
        </p:txBody>
      </p:sp>
    </p:spTree>
    <p:extLst>
      <p:ext uri="{BB962C8B-B14F-4D97-AF65-F5344CB8AC3E}">
        <p14:creationId xmlns:p14="http://schemas.microsoft.com/office/powerpoint/2010/main" val="163833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0109"/>
            <a:ext cx="10486017" cy="16625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itchFamily="18" charset="0"/>
              </a:rPr>
              <a:t>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вылның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тарихын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өйрәнер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кенә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галимнәрнең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язмаларына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мөрәҗәгать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итәргә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туры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килде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Шуларның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берсе-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авылыбызнын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тарихын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сурәтләүче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Минһаҗева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Фәнә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Әнвәр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51" y="1787236"/>
            <a:ext cx="3901993" cy="45997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9" t="10302" r="17782" b="22627"/>
          <a:stretch/>
        </p:blipFill>
        <p:spPr>
          <a:xfrm rot="10800000">
            <a:off x="6168385" y="1440874"/>
            <a:ext cx="4488161" cy="534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0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60217"/>
            <a:ext cx="10018713" cy="1011383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53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Йомгаклау</a:t>
            </a:r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4" y="1246909"/>
            <a:ext cx="10976550" cy="5721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                 Топонимнарны </a:t>
            </a:r>
            <a:r>
              <a:rPr lang="tt-RU" sz="2800" b="1" dirty="0">
                <a:latin typeface="Times New Roman" pitchFamily="18" charset="0"/>
                <a:cs typeface="Times New Roman" pitchFamily="18" charset="0"/>
              </a:rPr>
              <a:t>төркемнәргә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бүлү: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        Тикшеренүләрдән күренгәнчә, микротопонимнарның барлыкка килүләре --җәмгыятьнең  һәр чорына хас күренеш. Аларның чыганаклары бик еракка, борынгы тарихка барып тоташа.  Гасырлар  үтү  белән  кайбер атамаларның  баштагы  исемнәре  онытылган.  Авыл  халкы  аларга  яңа  исемнәр кушкан, ә  күбесе  исә борынгы  атамалары  белән аталып йөри. </a:t>
            </a: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Мин </a:t>
            </a:r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өйрәнгән чишмә, күлләр, елга, болынлыкларның  аталу  тарихын төркемнәргә бүлү нәтиҗәсендә төрлечә аталган топонимнарның булуы ачыкланды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9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23558"/>
            <a:ext cx="10018713" cy="2114842"/>
          </a:xfrm>
        </p:spPr>
        <p:txBody>
          <a:bodyPr>
            <a:normAutofit/>
          </a:bodyPr>
          <a:lstStyle/>
          <a:p>
            <a:r>
              <a:rPr lang="tt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tt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t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Башкортстан </a:t>
            </a:r>
            <a:r>
              <a:rPr lang="tt-RU" sz="3600" b="1" dirty="0">
                <a:latin typeface="Times New Roman" pitchFamily="18" charset="0"/>
                <a:cs typeface="Times New Roman" pitchFamily="18" charset="0"/>
              </a:rPr>
              <a:t>республикасы Илеш районы Тат.Мәнәвез авылы </a:t>
            </a: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микротопонимнарының  </a:t>
            </a:r>
            <a:r>
              <a:rPr lang="tt-RU" sz="3600" b="1" dirty="0">
                <a:latin typeface="Times New Roman" pitchFamily="18" charset="0"/>
                <a:cs typeface="Times New Roman" pitchFamily="18" charset="0"/>
              </a:rPr>
              <a:t>аталу тарихларын </a:t>
            </a: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өйрәнү”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2255" y="4154098"/>
            <a:ext cx="5240769" cy="227441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Үтәде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Сагабиева 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Диана, </a:t>
            </a:r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 уккучысы 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Җитәкче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Ахунова Илмера 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Галиакрәм кызы,татар теле һәм әдәбияты укытучысы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2" t="37209" r="45592" b="29717"/>
          <a:stretch/>
        </p:blipFill>
        <p:spPr>
          <a:xfrm>
            <a:off x="831273" y="2410691"/>
            <a:ext cx="5218169" cy="424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1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418" y="512618"/>
            <a:ext cx="10533205" cy="6179128"/>
          </a:xfrm>
        </p:spPr>
        <p:txBody>
          <a:bodyPr>
            <a:normAutofit/>
          </a:bodyPr>
          <a:lstStyle/>
          <a:p>
            <a:pPr algn="just"/>
            <a:r>
              <a:rPr lang="tt-RU" dirty="0">
                <a:latin typeface="Times New Roman" pitchFamily="18" charset="0"/>
                <a:cs typeface="Times New Roman" pitchFamily="18" charset="0"/>
              </a:rPr>
              <a:t>Тикшерү эшен йомгаклап, шундый нәтиҗәгә килдем: топонимик атамалар – халык иҗатының гасырлар буена җыелып килгән асыл җәүһәрләре, үзенчәлекле мирасы. Танылган  язучы К. Паустовский бик дөрес бәя биргән: ”Урын-җир исемнәре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халыкның үз илен шагыйранә бизәве ул. Аларда халыкның холкы, тарихы, һәвәскәрлеге һәм көнкүреш үзенчәлекләре чагылыш тапкан”.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>
                <a:latin typeface="Times New Roman" pitchFamily="18" charset="0"/>
                <a:cs typeface="Times New Roman" pitchFamily="18" charset="0"/>
              </a:rPr>
              <a:t>        Топонимик атамалар минем  күңелемә балачагымның якты, кире кайтмас истәлеге булып кереп калдылар.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Алга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авылымның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районымның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топонимикасын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өйрәнүне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дәвам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итәрмен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уйлыйм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чөнки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кызык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мавыктыргыч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вакытта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файдалы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шөгыль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Топонимик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атамаларны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ң аталу тарихын тикшерү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тарихын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дигән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сүз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Ә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якны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 төрле яктан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өйрәнеп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без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үзебезнең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тамырларыбызны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беләбез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53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5662" y="504092"/>
            <a:ext cx="650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Файдаланылган әдәбият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3826" y="1714583"/>
            <a:ext cx="88993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1.А.3.Асфандияров. История сел и деревен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ь Башкортостана.Уфа.1993.</a:t>
            </a:r>
          </a:p>
          <a:p>
            <a:r>
              <a:rPr lang="tt-RU" sz="2800" smtClean="0">
                <a:latin typeface="Times New Roman" pitchFamily="18" charset="0"/>
                <a:cs typeface="Times New Roman" pitchFamily="18" charset="0"/>
              </a:rPr>
              <a:t>2.А.3.Асфандияров</a:t>
            </a:r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. История сел и деревен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Башкортостана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сопредель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ных территории.Уфа. 2009.</a:t>
            </a: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3.Татар Мәнәвезе халкы тарафыннан телдән-телгә күчеп килгән легендалар.</a:t>
            </a: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4.Фәнә Мин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аҗева.Язмышлардан язылган сәхифәләр.Татар Мәнәвезе авылы тарихы битләреннән.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438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512619"/>
            <a:ext cx="10018713" cy="5278582"/>
          </a:xfrm>
        </p:spPr>
        <p:txBody>
          <a:bodyPr/>
          <a:lstStyle/>
          <a:p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яшь буын, туган ягыбызның киләчәге өчен  җаваплы  кешеләр.  Туган  төбәгебезнең  тарихын  җентекләп  өйрәнеп, эш-гамәлләребезне  аның табигатенә зыян китермәслек итеп оештырырга  тиешбез. Шулай булганда гына без сәламәт һәм бәхетле кешеләр булырбыз, бездән соң килгән буынга бай табигый мирас калдырырбыз.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3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5874" y="581891"/>
            <a:ext cx="10250490" cy="64285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Тикшерү эшенең темасы</a:t>
            </a:r>
            <a:r>
              <a:rPr lang="tt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Татар Мәнәвез авылының микротопонимнарының  аталу  тарихын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tt-RU" sz="36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3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tt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Теманың актуальлеге</a:t>
            </a:r>
            <a:r>
              <a:rPr lang="tt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топонимик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атамаларның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аталу    тарихын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өйрәнеп,  алынган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нәтиҗәләрне 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авылның тарихын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торгызуда 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файдалану.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92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idx="1"/>
          </p:nvPr>
        </p:nvSpPr>
        <p:spPr>
          <a:xfrm>
            <a:off x="623455" y="138545"/>
            <a:ext cx="10879570" cy="6719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Эшнең </a:t>
            </a:r>
            <a:r>
              <a:rPr lang="tt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максаты</a:t>
            </a: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төрле чыганаклар аша Татар Мәнәвез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авылы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микротопонимнарының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аталу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тарихларын тикшерү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,  материаллар  җыю, өйрәнү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атамаларны төркемнәргә бүлү һәм нәтиҗә чыгару.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Тикшерү методлары: </a:t>
            </a: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algn="just"/>
            <a:r>
              <a:rPr lang="tt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эвристик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ысул -- эзләнү, </a:t>
            </a: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тикшеренү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һәм нәтиҗә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чыгару</a:t>
            </a:r>
          </a:p>
          <a:p>
            <a:pPr algn="just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Алымнар: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 топонимика буенча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булган фәнни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әдәбият белән танышу, музейда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китапханәдә эшләргә өйрәнү; </a:t>
            </a: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авылыбызның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өлкән кешеләреннән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тарихын  сөйләтү,  язмаларны редакцияләү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географик объектларны фотога төшерү.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8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Материал туплауда </a:t>
            </a:r>
            <a:r>
              <a:rPr lang="tt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ярдәм итүчеләр</a:t>
            </a:r>
            <a:r>
              <a:rPr lang="tt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16727"/>
            <a:ext cx="10868891" cy="3740728"/>
          </a:xfrm>
        </p:spPr>
        <p:txBody>
          <a:bodyPr>
            <a:normAutofit fontScale="25000" lnSpcReduction="20000"/>
          </a:bodyPr>
          <a:lstStyle/>
          <a:p>
            <a:endParaRPr lang="tt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t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0" indent="0">
              <a:buNone/>
            </a:pPr>
            <a:r>
              <a:rPr lang="tt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Шәрифуллин 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Әнгам Шәрифҗан 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улы, 90 яш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тә, авыл </a:t>
            </a:r>
          </a:p>
          <a:p>
            <a:pPr marL="0" indent="0">
              <a:buNone/>
            </a:pP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тарихын сөйләде, авылның иң өлкән кешесе</a:t>
            </a:r>
            <a:r>
              <a:rPr lang="tt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Әхмәт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анова </a:t>
            </a:r>
            <a:r>
              <a:rPr lang="tt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Рәйсә 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Назыйф кызы,  </a:t>
            </a:r>
          </a:p>
          <a:p>
            <a:pPr marL="0" indent="0">
              <a:buNone/>
            </a:pPr>
            <a:r>
              <a:rPr lang="tt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57 яш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tt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тә, авыл клубы мөдире</a:t>
            </a:r>
            <a:endParaRPr lang="tt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раис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41" t="8560" r="70909" b="43258"/>
          <a:stretch/>
        </p:blipFill>
        <p:spPr bwMode="auto">
          <a:xfrm>
            <a:off x="7329057" y="1634882"/>
            <a:ext cx="3283526" cy="371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ангам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1" t="22107" r="37417" b="33218"/>
          <a:stretch/>
        </p:blipFill>
        <p:spPr bwMode="auto">
          <a:xfrm>
            <a:off x="1814944" y="1634882"/>
            <a:ext cx="3075709" cy="34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7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332" y="604912"/>
            <a:ext cx="82436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tt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Кереш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Туган авылым- Мәнәвезем-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Иманым, гомер таңым.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Шушы җиргә тамырланган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Җаным һәм йөрәк каным.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Биредә бит - безнең тарих,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Бабамнарның кабере,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Үткәнемнең,бүгенгенең,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Киләчәкнең кадере.       </a:t>
            </a: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      Фәнә  Минһаҗева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438" y="1386376"/>
            <a:ext cx="4444326" cy="510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327" y="678873"/>
            <a:ext cx="11402291" cy="5957454"/>
          </a:xfrm>
        </p:spPr>
        <p:txBody>
          <a:bodyPr>
            <a:normAutofit/>
          </a:bodyPr>
          <a:lstStyle/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 Географик атамаларның җыелмасын, аларның килеп чыгышын, ясалышын, кулланылыш һәм үсеш эволюциясен, мәгънәсен, таралышын 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топонимика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фәне өйрәнә һәм тикшерә.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tt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Микротопонимика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– топонимика фәненең аерым төбәк, шул тирәлек-урын кешеләре өчен генә билгеле булган географик атамалар (микротопонимнар) җыелмасын өйрәнә торган бер бүлеге.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      Һәр авылның үз тарихы, үз атамалары бар. Халык авылның кое-чишмәсенә елга-күленә, чокыр-басуларына, урман-болыннарына бик матур исемнәр биргән.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      Географик исемнәр белән без балачактан ук очрашабыз. Туган йортыбыз урнашкан  авыл, урам исемнәре, авылыбызның  тирә-ягындагы тау, чокыр,  басу, болын, елга, күл,  һәм башка географик объектларның атамалары кечкенәдән үк безне үзенә тартып тора.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944" y="360218"/>
            <a:ext cx="10450079" cy="997527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i="1" dirty="0"/>
              <a:t> </a:t>
            </a:r>
            <a:r>
              <a:rPr lang="tt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 Мәнәвезе авылының барлыкка </a:t>
            </a: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килүе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36" y="1357745"/>
            <a:ext cx="5333999" cy="55002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Профессор Ә.З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. Әсфәндияров“История сел, деревень и сопредельных  территорий” дигән икенче фәнни хезмәтендә (2009 елда басылган) Мәнәвез авылының  барлыкка килүе  турында болай дип язган:  ”При одноименной речке возникло поселение  Менеуз, впоследствии получившее название  Татарский  Менеуз. Основанием  для этого послужил договор  1777 г. данный тептярям башкирами – вотчинниками  Еланской волости”.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8" t="48814" r="11899" b="29755"/>
          <a:stretch/>
        </p:blipFill>
        <p:spPr>
          <a:xfrm rot="10800000">
            <a:off x="480669" y="1821293"/>
            <a:ext cx="4864177" cy="4277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61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9018" y="0"/>
            <a:ext cx="5929745" cy="66640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Безнең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авылга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беренче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килеп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нигез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салган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кешеләрнең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торыр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урыннары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булмагач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тирәнлектә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чокып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өстен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салам-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балчык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каплап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землянка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кебек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яшәгәннәр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Төтен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чыгар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тишек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төнлек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калдырып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эчтә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якканнар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ә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яктылык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яндырганнар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Көннәрен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эштә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үткәргәннәр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Аларның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берсе-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Ваһап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икенчесе-Галим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өченчесе-Корбан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дүртенчесе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Сәпкәй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тагын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ниндидер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исемнәрне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телгә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якын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бабай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Әңгам Шәрифуллин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3962"/>
            <a:ext cx="5846618" cy="627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46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1147</Words>
  <Application>Microsoft Office PowerPoint</Application>
  <PresentationFormat>Произвольный</PresentationFormat>
  <Paragraphs>100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ФӘННИ -ТИКШЕРЕНҮ ЭШЕ</vt:lpstr>
      <vt:lpstr>Тема: “ Башкортстан республикасы Илеш районы Тат.Мәнәвез авылы микротопонимнарының  аталу тарихларын өйрәнү”</vt:lpstr>
      <vt:lpstr>Презентация PowerPoint</vt:lpstr>
      <vt:lpstr>Презентация PowerPoint</vt:lpstr>
      <vt:lpstr>      Материал туплауда ярдәм итүчеләр:        </vt:lpstr>
      <vt:lpstr>Презентация PowerPoint</vt:lpstr>
      <vt:lpstr>Презентация PowerPoint</vt:lpstr>
      <vt:lpstr> Татар Мәнәвезе авылының барлыкка килүе</vt:lpstr>
      <vt:lpstr>Презентация PowerPoint</vt:lpstr>
      <vt:lpstr>Презентация PowerPoint</vt:lpstr>
      <vt:lpstr>                      Ваһап ермагы </vt:lpstr>
      <vt:lpstr>                     Корбан ермагы</vt:lpstr>
      <vt:lpstr>                       Галим ермагы              </vt:lpstr>
      <vt:lpstr>                        Сәпкәй ермагы</vt:lpstr>
      <vt:lpstr>Презентация PowerPoint</vt:lpstr>
      <vt:lpstr>                   Мәнәвез елгасы</vt:lpstr>
      <vt:lpstr>Презентация PowerPoint</vt:lpstr>
      <vt:lpstr>Презентация PowerPoint</vt:lpstr>
      <vt:lpstr>              Йомгаклау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ФӘННИ ТИКШЕРЕНҮЭШЕ</dc:title>
  <dc:creator>Пользователь Windows</dc:creator>
  <cp:lastModifiedBy>Admin</cp:lastModifiedBy>
  <cp:revision>30</cp:revision>
  <dcterms:created xsi:type="dcterms:W3CDTF">2018-02-16T14:14:50Z</dcterms:created>
  <dcterms:modified xsi:type="dcterms:W3CDTF">2018-02-19T08:28:35Z</dcterms:modified>
</cp:coreProperties>
</file>