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</p:sldMasterIdLst>
  <p:notesMasterIdLst>
    <p:notesMasterId r:id="rId23"/>
  </p:notesMasterIdLst>
  <p:sldIdLst>
    <p:sldId id="256" r:id="rId4"/>
    <p:sldId id="321" r:id="rId5"/>
    <p:sldId id="262" r:id="rId6"/>
    <p:sldId id="269" r:id="rId7"/>
    <p:sldId id="266" r:id="rId8"/>
    <p:sldId id="270" r:id="rId9"/>
    <p:sldId id="313" r:id="rId10"/>
    <p:sldId id="323" r:id="rId11"/>
    <p:sldId id="261" r:id="rId12"/>
    <p:sldId id="263" r:id="rId13"/>
    <p:sldId id="289" r:id="rId14"/>
    <p:sldId id="318" r:id="rId15"/>
    <p:sldId id="322" r:id="rId16"/>
    <p:sldId id="259" r:id="rId17"/>
    <p:sldId id="257" r:id="rId18"/>
    <p:sldId id="258" r:id="rId19"/>
    <p:sldId id="279" r:id="rId20"/>
    <p:sldId id="319" r:id="rId21"/>
    <p:sldId id="32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39" autoAdjust="0"/>
    <p:restoredTop sz="94624" autoAdjust="0"/>
  </p:normalViewPr>
  <p:slideViewPr>
    <p:cSldViewPr>
      <p:cViewPr>
        <p:scale>
          <a:sx n="55" d="100"/>
          <a:sy n="55" d="100"/>
        </p:scale>
        <p:origin x="-950" y="-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6E4C6-22AF-4629-8012-973E7AA98C1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D6C4F-0E16-4B98-8FFE-A424195AB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114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DDC47-5FEB-4405-AFDD-3425FE67499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350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231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64440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766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37275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796196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226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010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62933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2280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2894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0928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5426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742810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6415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916794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188590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3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167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834535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222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0053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071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204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6A4DEF0-AED5-4CA5-924D-410A37A6B9CD}" type="datetimeFigureOut">
              <a:rPr lang="ru-RU" smtClean="0">
                <a:solidFill>
                  <a:srgbClr val="464653"/>
                </a:solidFill>
              </a:rPr>
              <a:pPr/>
              <a:t>19.02.2018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464653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6386B20-C876-461D-AA6B-33802AEA6A26}" type="slidenum">
              <a:rPr lang="ru-RU" smtClean="0">
                <a:solidFill>
                  <a:srgbClr val="464653"/>
                </a:solidFill>
              </a:rPr>
              <a:pPr/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644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8388424" cy="4104456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t-RU" sz="4800" b="1" dirty="0" smtClean="0">
                <a:effectLst/>
                <a:latin typeface="Times New Roman" pitchFamily="18" charset="0"/>
                <a:cs typeface="Times New Roman" pitchFamily="18" charset="0"/>
              </a:rPr>
              <a:t>Башкортстан </a:t>
            </a:r>
            <a:r>
              <a:rPr lang="tt-RU" sz="4800" b="1" dirty="0">
                <a:effectLst/>
                <a:latin typeface="Times New Roman" pitchFamily="18" charset="0"/>
                <a:cs typeface="Times New Roman" pitchFamily="18" charset="0"/>
              </a:rPr>
              <a:t>республикасы </a:t>
            </a:r>
            <a:r>
              <a:rPr lang="ru-RU" sz="4800" b="1" dirty="0">
                <a:effectLst/>
                <a:latin typeface="Times New Roman" pitchFamily="18" charset="0"/>
                <a:cs typeface="Times New Roman" pitchFamily="18" charset="0"/>
              </a:rPr>
              <a:t>Бакалы</a:t>
            </a:r>
            <a:r>
              <a:rPr lang="tt-RU" sz="4800" b="1" dirty="0">
                <a:effectLst/>
                <a:latin typeface="Times New Roman" pitchFamily="18" charset="0"/>
                <a:cs typeface="Times New Roman" pitchFamily="18" charset="0"/>
              </a:rPr>
              <a:t> районы </a:t>
            </a:r>
            <a:r>
              <a:rPr lang="ru-RU" sz="4800" b="1" dirty="0">
                <a:effectLst/>
                <a:latin typeface="Times New Roman" pitchFamily="18" charset="0"/>
                <a:cs typeface="Times New Roman" pitchFamily="18" charset="0"/>
              </a:rPr>
              <a:t>Бакалы</a:t>
            </a:r>
            <a:r>
              <a:rPr lang="tt-RU" sz="4800" b="1" dirty="0">
                <a:effectLst/>
                <a:latin typeface="Times New Roman" pitchFamily="18" charset="0"/>
                <a:cs typeface="Times New Roman" pitchFamily="18" charset="0"/>
              </a:rPr>
              <a:t> авылының аш-су атамалары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 flipV="1">
            <a:off x="-5725144" y="6858000"/>
            <a:ext cx="5725144" cy="243408"/>
          </a:xfrm>
        </p:spPr>
        <p:txBody>
          <a:bodyPr>
            <a:normAutofit fontScale="62500" lnSpcReduction="20000"/>
          </a:bodyPr>
          <a:lstStyle/>
          <a:p>
            <a:pPr algn="l"/>
            <a:endParaRPr lang="ru-RU" b="1" i="1" dirty="0">
              <a:solidFill>
                <a:srgbClr val="FFFF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33688" cy="1417638"/>
          </a:xfrm>
        </p:spPr>
        <p:txBody>
          <a:bodyPr/>
          <a:lstStyle/>
          <a:p>
            <a:pPr algn="ctr"/>
            <a:r>
              <a:rPr lang="tt-RU" b="1" i="1" dirty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tt-RU" b="1" i="1" dirty="0" smtClean="0">
                <a:solidFill>
                  <a:srgbClr val="C00000"/>
                </a:solidFill>
                <a:latin typeface="Book Antiqua" pitchFamily="18" charset="0"/>
              </a:rPr>
              <a:t>Тутырылган тавык</a:t>
            </a:r>
            <a:endParaRPr lang="ru-RU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2050" name="Picture 2" descr="H:\ВЫСТАВКА 20.02\DSCF45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47799"/>
            <a:ext cx="4069184" cy="542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121325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33688" cy="126876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tt-RU" sz="4000" b="1" i="1" dirty="0" smtClean="0">
                <a:solidFill>
                  <a:schemeClr val="bg1"/>
                </a:solidFill>
                <a:latin typeface="Book Antiqua" pitchFamily="18" charset="0"/>
              </a:rPr>
              <a:t>Үзбәкчә пылау</a:t>
            </a:r>
            <a:endParaRPr lang="ru-RU" sz="4000" b="1" i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lochnyj_rybnyj_sup_35xo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9808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Book Antiqua" pitchFamily="18" charset="0"/>
              </a:rPr>
              <a:t>                    </a:t>
            </a:r>
            <a:r>
              <a:rPr lang="ru-RU" b="1" i="1" dirty="0" err="1" smtClean="0">
                <a:solidFill>
                  <a:schemeClr val="bg1"/>
                </a:solidFill>
                <a:latin typeface="Book Antiqua" pitchFamily="18" charset="0"/>
              </a:rPr>
              <a:t>Сөтле</a:t>
            </a:r>
            <a:r>
              <a:rPr lang="ru-RU" b="1" i="1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  <a:latin typeface="Book Antiqua" pitchFamily="18" charset="0"/>
              </a:rPr>
              <a:t>аш</a:t>
            </a:r>
            <a:endParaRPr lang="ru-RU" b="1" i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229600" cy="59683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t-RU" sz="5400" dirty="0" smtClean="0">
                <a:solidFill>
                  <a:schemeClr val="bg1"/>
                </a:solidFill>
              </a:rPr>
              <a:t>Бәлеш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25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88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1514"/>
            <a:ext cx="9144000" cy="6854972"/>
          </a:xfrm>
        </p:spPr>
      </p:pic>
      <p:sp>
        <p:nvSpPr>
          <p:cNvPr id="5" name="TextBox 4"/>
          <p:cNvSpPr txBox="1"/>
          <p:nvPr/>
        </p:nvSpPr>
        <p:spPr>
          <a:xfrm>
            <a:off x="2411760" y="0"/>
            <a:ext cx="42484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err="1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</a:rPr>
              <a:t>Чәкчәк</a:t>
            </a:r>
            <a:endParaRPr lang="ru-RU" sz="6600" b="1" i="1" dirty="0">
              <a:solidFill>
                <a:schemeClr val="accent5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3780928" y="5301208"/>
            <a:ext cx="2088232" cy="1556792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БАУРСАК</a:t>
            </a:r>
            <a:endParaRPr lang="ru-RU" b="1" i="1" dirty="0">
              <a:ln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4" name="Содержимое 3" descr="88599789_1_644x461_chak-chak-baursak-na-zakaz-nizhnekamsk_rev01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8959" cy="6858000"/>
          </a:xfrm>
        </p:spPr>
      </p:pic>
      <p:sp>
        <p:nvSpPr>
          <p:cNvPr id="6" name="TextBox 5"/>
          <p:cNvSpPr txBox="1"/>
          <p:nvPr/>
        </p:nvSpPr>
        <p:spPr>
          <a:xfrm flipH="1" flipV="1">
            <a:off x="-3492896" y="6525344"/>
            <a:ext cx="1728192" cy="1512168"/>
          </a:xfrm>
          <a:prstGeom prst="rect">
            <a:avLst/>
          </a:prstGeom>
          <a:noFill/>
        </p:spPr>
        <p:txBody>
          <a:bodyPr wrap="square" rtlCol="0">
            <a:prstTxWarp prst="textArchDownPour">
              <a:avLst>
                <a:gd name="adj1" fmla="val 5635522"/>
                <a:gd name="adj2" fmla="val 100000"/>
              </a:avLst>
            </a:prstTxWarp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БисаипрарррррррррррррррррррррррррррррррррррррррррррррррррррррБаурсак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Impac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9712" y="4365104"/>
            <a:ext cx="59046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i="1" dirty="0" err="1" smtClean="0">
                <a:solidFill>
                  <a:schemeClr val="bg1"/>
                </a:solidFill>
                <a:latin typeface="Book Antiqua" pitchFamily="18" charset="0"/>
              </a:rPr>
              <a:t>Бавырсак</a:t>
            </a:r>
            <a:endParaRPr lang="ru-RU" sz="8800" b="1" i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260648"/>
            <a:ext cx="9540552" cy="1412776"/>
          </a:xfrm>
        </p:spPr>
        <p:txBody>
          <a:bodyPr>
            <a:normAutofit/>
          </a:bodyPr>
          <a:lstStyle/>
          <a:p>
            <a:pPr algn="ctr"/>
            <a:r>
              <a:rPr lang="tt-RU" sz="6000" b="1" i="1" dirty="0" smtClean="0">
                <a:latin typeface="Book Antiqua" pitchFamily="18" charset="0"/>
              </a:rPr>
              <a:t>Әйрән</a:t>
            </a:r>
            <a:endParaRPr lang="ru-RU" sz="6000" b="1" i="1" dirty="0">
              <a:latin typeface="Book Antiqu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8960"/>
            <a:ext cx="476250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536" y="1412776"/>
            <a:ext cx="3799464" cy="296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33688" cy="1417638"/>
          </a:xfrm>
        </p:spPr>
        <p:txBody>
          <a:bodyPr/>
          <a:lstStyle/>
          <a:p>
            <a:endParaRPr lang="ru-RU" b="1" i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3074" name="Picture 2" descr="H:\ВЫСТАВКА 20.02\DSCF45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48" y="-99392"/>
            <a:ext cx="9547092" cy="716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Икмәк пешерү серләрен өйрәнәләр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:\все о работе\DSCF37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70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Технолог Лилия апа Закирова белән әңгәмәләштек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:\выставка 20.02.15\DSCF45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824" y="1447800"/>
            <a:ext cx="3970176" cy="529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90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11" y="108951"/>
            <a:ext cx="8964488" cy="676941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6660232" y="4508231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691680" y="1268760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475657" y="2708920"/>
            <a:ext cx="640871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79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endParaRPr lang="ru-RU" sz="5400" b="1" dirty="0">
              <a:ln/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79636" y="2967335"/>
            <a:ext cx="1847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7" y="1268760"/>
            <a:ext cx="84081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91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8244408" cy="1944216"/>
          </a:xfrm>
        </p:spPr>
        <p:txBody>
          <a:bodyPr>
            <a:normAutofit/>
          </a:bodyPr>
          <a:lstStyle/>
          <a:p>
            <a:r>
              <a:rPr lang="tt-RU" sz="60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Татар милли ашлары</a:t>
            </a:r>
            <a:endParaRPr lang="ru-RU" sz="6000" b="1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060848"/>
            <a:ext cx="6018262" cy="451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b="1" dirty="0" smtClean="0">
                <a:solidFill>
                  <a:srgbClr val="C00000"/>
                </a:solidFill>
              </a:rPr>
              <a:t>Максат: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43608" y="1916832"/>
            <a:ext cx="7890080" cy="4331568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Бакалы </a:t>
            </a:r>
            <a:r>
              <a:rPr lang="tt-RU" sz="3600" dirty="0">
                <a:latin typeface="Times New Roman" pitchFamily="18" charset="0"/>
                <a:cs typeface="Times New Roman" pitchFamily="18" charset="0"/>
              </a:rPr>
              <a:t>авылында кулланылган аш-су атамалары төрлелеген өйрәнү, бу тематик төркемгә кергән терминнарның семантик төзелешен ачыклау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33688" cy="1412776"/>
          </a:xfrm>
        </p:spPr>
        <p:txBody>
          <a:bodyPr/>
          <a:lstStyle/>
          <a:p>
            <a:pPr algn="ctr"/>
            <a:r>
              <a:rPr lang="tt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Бурычлар:</a:t>
            </a:r>
            <a:endParaRPr lang="ru-RU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84784"/>
            <a:ext cx="7890080" cy="4763616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tt-RU" dirty="0">
                <a:latin typeface="Times New Roman" pitchFamily="18" charset="0"/>
                <a:cs typeface="Times New Roman" pitchFamily="18" charset="0"/>
              </a:rPr>
              <a:t>Тема буенча кирәкле мәг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ъ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лүматлар табу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tt-RU" dirty="0">
                <a:latin typeface="Times New Roman" pitchFamily="18" charset="0"/>
                <a:cs typeface="Times New Roman" pitchFamily="18" charset="0"/>
              </a:rPr>
              <a:t>Авыл халкы һәм укучылар арасында сораштырулар үткәрү (аш-су атамаларын белүләрен ачыклау)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Татар милли аш-су атамаларын барлау, аларны төрләргә бүлү, классифика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ция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ләү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Татар 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милли ашлары тарихы белән танышу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Элеккеге 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кулинар рецептларны өйрәнү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Татар 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милли ашларының файдасы турында өйрәнү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буенча презента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төзү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>
            <a:normAutofit/>
          </a:bodyPr>
          <a:lstStyle/>
          <a:p>
            <a:pPr algn="ctr"/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929769"/>
            <a:ext cx="79208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tt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 ашлары, </a:t>
            </a:r>
            <a:endParaRPr lang="tt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Arial" pitchFamily="34" charset="0"/>
              <a:buChar char="•"/>
            </a:pPr>
            <a:endParaRPr lang="tt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tt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сөт </a:t>
            </a:r>
            <a:r>
              <a:rPr lang="tt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ашлары, </a:t>
            </a:r>
            <a:endParaRPr lang="tt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Arial" pitchFamily="34" charset="0"/>
              <a:buChar char="•"/>
            </a:pPr>
            <a:endParaRPr lang="tt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tt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камыр </a:t>
            </a:r>
            <a:r>
              <a:rPr lang="tt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(чәй табыны) ашлары</a:t>
            </a:r>
            <a:r>
              <a:rPr lang="tt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tt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t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эчемлекләр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:\ВЫСТАВКА 20.02\4OwFRaHTQs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416" y="-459432"/>
            <a:ext cx="4939381" cy="277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b88c60ecf4e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98080" cy="1143000"/>
          </a:xfrm>
        </p:spPr>
        <p:txBody>
          <a:bodyPr/>
          <a:lstStyle/>
          <a:p>
            <a:r>
              <a:rPr lang="ru-RU" b="1" i="1" dirty="0" err="1" smtClean="0">
                <a:solidFill>
                  <a:schemeClr val="bg1"/>
                </a:solidFill>
                <a:latin typeface="Book Antiqua" pitchFamily="18" charset="0"/>
              </a:rPr>
              <a:t>Бишбармак</a:t>
            </a:r>
            <a:endParaRPr lang="ru-RU" b="1" i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t-RU" dirty="0" smtClean="0"/>
              <a:t> </a:t>
            </a:r>
            <a:br>
              <a:rPr lang="tt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29600" cy="58243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</a:t>
            </a:r>
            <a:endParaRPr lang="ru-RU" sz="2000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51720" y="332656"/>
            <a:ext cx="58265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800" dirty="0" smtClean="0">
                <a:solidFill>
                  <a:srgbClr val="FFC000"/>
                </a:solidFill>
              </a:rPr>
              <a:t>Итле аш шулпасы</a:t>
            </a:r>
            <a:endParaRPr lang="ru-RU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75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_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2627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Салма</a:t>
            </a:r>
            <a:endParaRPr lang="ru-RU" sz="4400" b="1" i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898</TotalTime>
  <Words>136</Words>
  <Application>Microsoft Office PowerPoint</Application>
  <PresentationFormat>Экран (4:3)</PresentationFormat>
  <Paragraphs>39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Солнцестояние</vt:lpstr>
      <vt:lpstr>Начальная</vt:lpstr>
      <vt:lpstr>1_Начальная</vt:lpstr>
      <vt:lpstr>     Башкортстан республикасы Бакалы районы Бакалы авылының аш-су атамалары</vt:lpstr>
      <vt:lpstr>Презентация PowerPoint</vt:lpstr>
      <vt:lpstr>Татар милли ашлары</vt:lpstr>
      <vt:lpstr>Максат:</vt:lpstr>
      <vt:lpstr>Бурычлар:</vt:lpstr>
      <vt:lpstr>Презентация PowerPoint</vt:lpstr>
      <vt:lpstr>Бишбармак</vt:lpstr>
      <vt:lpstr>  </vt:lpstr>
      <vt:lpstr>Презентация PowerPoint</vt:lpstr>
      <vt:lpstr> Тутырылган тавык</vt:lpstr>
      <vt:lpstr> Үзбәкчә пылау</vt:lpstr>
      <vt:lpstr>                    Сөтле аш</vt:lpstr>
      <vt:lpstr>Презентация PowerPoint</vt:lpstr>
      <vt:lpstr>Презентация PowerPoint</vt:lpstr>
      <vt:lpstr>БАУРСАК</vt:lpstr>
      <vt:lpstr>Әйрән</vt:lpstr>
      <vt:lpstr>Презентация PowerPoint</vt:lpstr>
      <vt:lpstr>Икмәк пешерү серләрен өйрәнәләр</vt:lpstr>
      <vt:lpstr>Технолог Лилия апа Закирова белән әңгәмәләштек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Национальные блюда</dc:title>
  <dc:creator>Gulya</dc:creator>
  <cp:lastModifiedBy>Acer</cp:lastModifiedBy>
  <cp:revision>104</cp:revision>
  <dcterms:created xsi:type="dcterms:W3CDTF">2012-11-13T08:54:54Z</dcterms:created>
  <dcterms:modified xsi:type="dcterms:W3CDTF">2018-02-19T09:37:14Z</dcterms:modified>
</cp:coreProperties>
</file>