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4" r:id="rId4"/>
    <p:sldId id="263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67"/>
            <a:ext cx="7772400" cy="1470025"/>
          </a:xfrm>
        </p:spPr>
        <p:txBody>
          <a:bodyPr/>
          <a:lstStyle/>
          <a:p>
            <a:r>
              <a:rPr lang="ru-RU" dirty="0" smtClean="0"/>
              <a:t>Волшебные сказки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Петровой           Валерии            Сергеевны                 </a:t>
            </a:r>
            <a:endParaRPr lang="ru-RU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79/28487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99392"/>
            <a:ext cx="111612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2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81/286974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" y="-38742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7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usana.ru/files/5635/573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414"/>
            <a:ext cx="9036496" cy="62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8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esentacii.ru/documents_2/6d3e3b02017708c89dccb0a3507739e7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1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232/73143/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" y="0"/>
            <a:ext cx="9144000" cy="662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7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060848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III. Беседа, выясняющая, насколько интересна и понятна сказка учащимся.</a:t>
            </a:r>
            <a:endParaRPr lang="ru-RU" dirty="0"/>
          </a:p>
          <a:p>
            <a:r>
              <a:rPr lang="ru-RU" dirty="0"/>
              <a:t>Вопросы:</a:t>
            </a:r>
          </a:p>
          <a:p>
            <a:r>
              <a:rPr lang="ru-RU" dirty="0"/>
              <a:t>1. Понравилась ли вам сказка? Почему?</a:t>
            </a:r>
          </a:p>
          <a:p>
            <a:r>
              <a:rPr lang="ru-RU" dirty="0"/>
              <a:t>2. Назовите положительных и отрицательных героев.</a:t>
            </a:r>
          </a:p>
          <a:p>
            <a:r>
              <a:rPr lang="ru-RU" dirty="0"/>
              <a:t>3. Кто из героев понравился больше? Почему? (Кто и почему не понравился?)</a:t>
            </a:r>
          </a:p>
          <a:p>
            <a:r>
              <a:rPr lang="ru-RU" dirty="0"/>
              <a:t>4. Как народ называет главного героя на протяжении всего действия сказки?</a:t>
            </a:r>
          </a:p>
          <a:p>
            <a:r>
              <a:rPr lang="ru-RU" dirty="0"/>
              <a:t>5. Можно ли Ивана назвать героем?</a:t>
            </a:r>
          </a:p>
          <a:p>
            <a:r>
              <a:rPr lang="ru-RU" dirty="0"/>
              <a:t>6. В чем заключается его подвиг?</a:t>
            </a:r>
          </a:p>
          <a:p>
            <a:r>
              <a:rPr lang="ru-RU" dirty="0"/>
              <a:t>7. Какие особенности сюжета вы можете назвать?</a:t>
            </a:r>
          </a:p>
        </p:txBody>
      </p:sp>
    </p:spTree>
    <p:extLst>
      <p:ext uri="{BB962C8B-B14F-4D97-AF65-F5344CB8AC3E}">
        <p14:creationId xmlns:p14="http://schemas.microsoft.com/office/powerpoint/2010/main" val="14984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812"/>
            <a:ext cx="72827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народные сказки делятся на несколько групп: волшебные, сказки о животных и бытовые сказки. «Иван – крестьянский сын…» относится к группе волшебных сказок. Герой произведения совершает подвиг во имя Родины, значит, это волшебная сказка героического содержания.</a:t>
            </a:r>
          </a:p>
          <a:p>
            <a:endParaRPr lang="ru-RU" dirty="0"/>
          </a:p>
          <a:p>
            <a:r>
              <a:rPr lang="ru-RU" dirty="0"/>
              <a:t>Домашнее задание: прочитать сказку, ответить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6409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720840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качестве врагов положительных героев действуют фантастические существа: Змей, Кощей, Лихо Одноглазое, Морской царь, Баба Яга.</a:t>
            </a:r>
          </a:p>
          <a:p>
            <a:endParaRPr lang="ru-RU" dirty="0"/>
          </a:p>
          <a:p>
            <a:r>
              <a:rPr lang="ru-RU" dirty="0"/>
              <a:t>Конфликт в волшебной сказке развивается при помощи чудесных сил, чудесных помощников (конь, лягушка, добрая старуха, жена - волшебни­ца), чудесных предметов (кошелёк-самотряс, скатерть-самобранка, дубина- </a:t>
            </a:r>
            <a:r>
              <a:rPr lang="ru-RU" dirty="0" err="1"/>
              <a:t>самобойка</a:t>
            </a:r>
            <a:r>
              <a:rPr lang="ru-RU" dirty="0"/>
              <a:t>, гусли-</a:t>
            </a:r>
            <a:r>
              <a:rPr lang="ru-RU" dirty="0" err="1"/>
              <a:t>самогуды</a:t>
            </a:r>
            <a:r>
              <a:rPr lang="ru-RU" dirty="0"/>
              <a:t> и т.д.)</a:t>
            </a:r>
          </a:p>
        </p:txBody>
      </p:sp>
    </p:spTree>
    <p:extLst>
      <p:ext uri="{BB962C8B-B14F-4D97-AF65-F5344CB8AC3E}">
        <p14:creationId xmlns:p14="http://schemas.microsoft.com/office/powerpoint/2010/main" val="20988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34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популярны сказочные сюжеты о трёх царевнах, о Сивке- бурке, о Кощее Бессмертном, о мальчике и ведьме, о волшебном кольце, о мачехе и падчерице, о зверином молоке, о царевне-лягушке.</a:t>
            </a:r>
          </a:p>
          <a:p>
            <a:r>
              <a:rPr lang="ru-RU" dirty="0"/>
              <a:t>Черты, определяющие поэтику волшебной сказки: словесные форму­лы, троекратные повторы, приём замедления действия - ретардация, посто­янные эпитеты, присказка, концовка. Волшебная сказка, как правило, длиннее других видов сказок.</a:t>
            </a:r>
          </a:p>
          <a:p>
            <a:r>
              <a:rPr lang="ru-RU" dirty="0"/>
              <a:t>Волшебная сказка, в силу условности вымысла, воплотила мечты о светлой жизни, в которой царит справедливость, а герои - носители положи­тельного начала - неизменно оказываются победителями в жизненной борь­бе. Они вознаграждены за верность и трудолюбие, доброту и бескорыстие.</a:t>
            </a:r>
          </a:p>
          <a:p>
            <a:r>
              <a:rPr lang="ru-RU" dirty="0" err="1"/>
              <a:t>ик</a:t>
            </a:r>
            <a:r>
              <a:rPr lang="ru-RU" dirty="0"/>
              <a:t>, уголь, воск, хлеб, вода, земля, огонь, яблоко, трава, ветка, палка.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8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1.infourok.ru/uploads/ex/0bc7/00000bc6-560dd8da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7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126527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0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ris-stroi.ru/rrcizhpori/8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1.ppt4web.ru/images/17985/103812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17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347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Волшебные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сказки</dc:title>
  <dc:creator>Хогвартс</dc:creator>
  <cp:lastModifiedBy>Хогвартс</cp:lastModifiedBy>
  <cp:revision>5</cp:revision>
  <dcterms:created xsi:type="dcterms:W3CDTF">2017-09-28T14:48:08Z</dcterms:created>
  <dcterms:modified xsi:type="dcterms:W3CDTF">2017-09-28T15:34:36Z</dcterms:modified>
</cp:coreProperties>
</file>