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728" y="1052736"/>
            <a:ext cx="4033327" cy="1804407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С.В.Рахманинов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4900" dirty="0" smtClean="0"/>
              <a:t>«Вокализ»</a:t>
            </a:r>
            <a:br>
              <a:rPr lang="ru-RU" sz="49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22" y="1091550"/>
            <a:ext cx="3413478" cy="433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30" y="2477634"/>
            <a:ext cx="2878562" cy="296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73650" y="5260558"/>
            <a:ext cx="1606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(1870-1943)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131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История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00904"/>
            <a:ext cx="4392488" cy="377636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450" dirty="0" smtClean="0"/>
              <a:t>В июне 1912 года Сергеем Васильевичем Рахманиновым было написано несколько романсов, в число которых входил и «Вокализ». Однако, в отличии от других романсов, для того чтобы дописать «Вокализ» ему понадобилось три года. Вокализ - это </a:t>
            </a:r>
            <a:r>
              <a:rPr lang="ru-RU" sz="1450" dirty="0"/>
              <a:t>вокальная миниатюра для голоса</a:t>
            </a:r>
            <a:r>
              <a:rPr lang="ru-RU" sz="1450" dirty="0" smtClean="0"/>
              <a:t> используются вокалистами, как этюды инструменталистами, в качестве упражнений. Но среди них встречаются и отдельные концертные пьесы, которой и является вокализ Рахманинова. </a:t>
            </a:r>
            <a:endParaRPr lang="ru-RU" sz="14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2688336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5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200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2200" dirty="0"/>
              <a:t>Весной 1915 года Рахманинов показал первую редакцию советской и российской оперной певице А. В. Неждановой. Следуя её замечаниям Сергей Васильевич исправлял вокальную партию и вносил изменения в партитуру. Позже он посвятил это произведение ей. Впервые «Вокализ» был исполнен той же А.В. Неждановой в 1916 году, под аккомпанемент оркестра  С. А. </a:t>
            </a:r>
            <a:r>
              <a:rPr lang="ru-RU" sz="2200" dirty="0" err="1"/>
              <a:t>Кусевицкого</a:t>
            </a:r>
            <a:r>
              <a:rPr lang="ru-RU" sz="2200" dirty="0"/>
              <a:t>. Как великий композитор, Рахманинов испытал колоссальный успех. Скрипач Натан </a:t>
            </a:r>
            <a:r>
              <a:rPr lang="ru-RU" sz="2200" dirty="0" err="1"/>
              <a:t>Мильштейн</a:t>
            </a:r>
            <a:r>
              <a:rPr lang="ru-RU" sz="2200" dirty="0"/>
              <a:t> рассказывал трогательную историю, о том, как однажды играя «Вокализ» в трио с ним и Г.П. Пятигорским, Рахманинов расплакался от счастья.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5847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краски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25418"/>
            <a:ext cx="2818914" cy="3335830"/>
          </a:xfrm>
        </p:spPr>
      </p:pic>
      <p:sp>
        <p:nvSpPr>
          <p:cNvPr id="6" name="Прямоугольник 5"/>
          <p:cNvSpPr/>
          <p:nvPr/>
        </p:nvSpPr>
        <p:spPr>
          <a:xfrm>
            <a:off x="899592" y="23488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зависимости от редакции «Вокализ» </a:t>
            </a:r>
          </a:p>
          <a:p>
            <a:r>
              <a:rPr lang="ru-RU" dirty="0" smtClean="0"/>
              <a:t>Можно исполнять в различных тональностях - </a:t>
            </a:r>
            <a:r>
              <a:rPr lang="ru-RU" dirty="0"/>
              <a:t> до-диез минор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ми-бемоль </a:t>
            </a:r>
            <a:r>
              <a:rPr lang="ru-RU" dirty="0"/>
              <a:t>минор, </a:t>
            </a:r>
            <a:r>
              <a:rPr lang="ru-RU" dirty="0" smtClean="0"/>
              <a:t>ми-минор.</a:t>
            </a:r>
          </a:p>
          <a:p>
            <a:r>
              <a:rPr lang="ru-RU" dirty="0" smtClean="0"/>
              <a:t>Он написан в минорном ладу и исполняется в высоком регистре. У него неторопливый, плавный темп. Первая часть - </a:t>
            </a:r>
            <a:r>
              <a:rPr lang="ru-RU" dirty="0" err="1" smtClean="0"/>
              <a:t>лентаменте</a:t>
            </a:r>
            <a:r>
              <a:rPr lang="ru-RU" dirty="0" smtClean="0"/>
              <a:t>, вторая – анданте-</a:t>
            </a:r>
            <a:r>
              <a:rPr lang="ru-RU" dirty="0" err="1" smtClean="0"/>
              <a:t>маестосо</a:t>
            </a:r>
            <a:r>
              <a:rPr lang="ru-RU" dirty="0" smtClean="0"/>
              <a:t>, третья же имеет темп анданте </a:t>
            </a:r>
            <a:r>
              <a:rPr lang="ru-RU" dirty="0" err="1" smtClean="0"/>
              <a:t>ассаи</a:t>
            </a:r>
            <a:r>
              <a:rPr lang="ru-RU" dirty="0" smtClean="0"/>
              <a:t>.  Динамика не громкая – пиано и меццо-пиано.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51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Моё мнение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7128792" cy="3240360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 smtClean="0"/>
              <a:t>Данное произведение, по мне, можно назвать волшебным. </a:t>
            </a:r>
            <a:r>
              <a:rPr lang="ru-RU" dirty="0"/>
              <a:t>Произведение не торопливо, очень </a:t>
            </a:r>
            <a:r>
              <a:rPr lang="ru-RU" dirty="0" smtClean="0"/>
              <a:t>меланхолично. Оно завораживает во время прослушивания и заставляет не столько вслушиваться в детали, сколько наслаждаться целостностью  и полнотой исполнения, звучания инструментов и голосов. </a:t>
            </a:r>
          </a:p>
          <a:p>
            <a:pPr indent="0">
              <a:buNone/>
            </a:pPr>
            <a:r>
              <a:rPr lang="ru-RU" dirty="0" smtClean="0"/>
              <a:t>Но, если всё же внимательно прослушать «Вокализ», можно разделить, словно произведение литературы, на три части, которые плавно перетекают одна из другой. Из трёх отрезков, как мне показалось, второй, что соответствует кульминации в книге, наиболее яркий, с более сильной динамикой и позитивным звучание, если подобное слово </a:t>
            </a:r>
            <a:r>
              <a:rPr lang="ru-RU" dirty="0" err="1" smtClean="0"/>
              <a:t>употребимо</a:t>
            </a:r>
            <a:r>
              <a:rPr lang="ru-RU" dirty="0" smtClean="0"/>
              <a:t> для этой, в целом печальной композиции. </a:t>
            </a:r>
          </a:p>
        </p:txBody>
      </p:sp>
    </p:spTree>
    <p:extLst>
      <p:ext uri="{BB962C8B-B14F-4D97-AF65-F5344CB8AC3E}">
        <p14:creationId xmlns:p14="http://schemas.microsoft.com/office/powerpoint/2010/main" val="170145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5040560" cy="36004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 smtClean="0"/>
              <a:t>Если строго говорить о том, какой из вариантов мне понравился больше всего, то на первом месте будет «Вокализ» исполненный на виолончели, прекрасным хорватским музыкантом Лукой </a:t>
            </a:r>
            <a:r>
              <a:rPr lang="ru-RU" dirty="0" err="1" smtClean="0"/>
              <a:t>Шуличем</a:t>
            </a:r>
            <a:r>
              <a:rPr lang="ru-RU" dirty="0" smtClean="0"/>
              <a:t>. Как мне кажется в этом варианте, композиция звучит наиболее плавно и эмоционально. Ну и думаю немалую роль в моей оценке играет любовь к творчеству дуэта «</a:t>
            </a:r>
            <a:r>
              <a:rPr lang="en-US" dirty="0" smtClean="0"/>
              <a:t>2CELLOS</a:t>
            </a:r>
            <a:r>
              <a:rPr lang="ru-RU" dirty="0" smtClean="0"/>
              <a:t>» в котором Лука </a:t>
            </a:r>
            <a:r>
              <a:rPr lang="ru-RU" dirty="0" err="1" smtClean="0"/>
              <a:t>Шулич</a:t>
            </a:r>
            <a:r>
              <a:rPr lang="ru-RU" dirty="0" smtClean="0"/>
              <a:t> играет вместе с Степаном </a:t>
            </a:r>
            <a:r>
              <a:rPr lang="ru-RU" dirty="0" err="1" smtClean="0"/>
              <a:t>Хаузером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88840"/>
            <a:ext cx="2060022" cy="3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Второй место для меня у Детского хора «Весна» . В какой-то степени это истинный облик произведения, сочетающий вокал и аккомпанемент оркестра. Эмоциональность детских голосов, сама по себе подчёркивает и даёт особую изюминку исполнению «Вокализа».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596113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34953"/>
            <a:ext cx="3384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Мне не по душе вариант  «Вокализа» в солировании кларнета И. Бутмана. Мне показалось, что звучание кларнета придаёт этой истинной классике, которая должна ею оставаться некое джазовое звучание. </a:t>
            </a:r>
          </a:p>
          <a:p>
            <a:endParaRPr lang="ru-RU" dirty="0"/>
          </a:p>
          <a:p>
            <a:r>
              <a:rPr lang="ru-RU" dirty="0"/>
              <a:t>Но в целом, если разбираться, не смотря на свои личные предпочтения у всех трёх вариантов есть свои плюсы и минусы, они все по своему прекрасны.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334952"/>
            <a:ext cx="3528392" cy="38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840760" cy="856456"/>
          </a:xfrm>
        </p:spPr>
        <p:txBody>
          <a:bodyPr>
            <a:noAutofit/>
          </a:bodyPr>
          <a:lstStyle/>
          <a:p>
            <a:r>
              <a:rPr lang="ru-RU" sz="2400" dirty="0"/>
              <a:t>соответствие музыки и сюжета видеоклипа с И. Бутманом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7200800" cy="32403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/>
              <a:t>Я думаю, что не до конца осознал смысл этого видеоклипа, но мне показалось, что он говорит о человеке </a:t>
            </a:r>
            <a:r>
              <a:rPr lang="ru-RU" dirty="0" err="1" smtClean="0"/>
              <a:t>прохоящем</a:t>
            </a:r>
            <a:r>
              <a:rPr lang="ru-RU" dirty="0" smtClean="0"/>
              <a:t> шаг за шагом сложный путь со множеством преград.</a:t>
            </a:r>
          </a:p>
          <a:p>
            <a:pPr indent="0">
              <a:buNone/>
            </a:pPr>
            <a:r>
              <a:rPr lang="ru-RU" dirty="0" smtClean="0"/>
              <a:t>В таком случае они прекрасно соответствуют друг другу. «Вокализ» здесь очень спокойный, не тревожный, возможно более протяжный и порой возвышенный. Они дополняют друг как в сюжете, так и в ритме событий, создают вместе идеальную симфонию картинки и звука.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247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780</TotalTime>
  <Words>525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С.В.Рахманинов  «Вокализ» </vt:lpstr>
      <vt:lpstr>История</vt:lpstr>
      <vt:lpstr>Презентация PowerPoint</vt:lpstr>
      <vt:lpstr>Музыкальные краски</vt:lpstr>
      <vt:lpstr>Моё мнение</vt:lpstr>
      <vt:lpstr>Сравнение</vt:lpstr>
      <vt:lpstr>Презентация PowerPoint</vt:lpstr>
      <vt:lpstr>Презентация PowerPoint</vt:lpstr>
      <vt:lpstr>соответствие музыки и сюжета видеоклипа с И. Бутманом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Шамиль Ахметшин</dc:creator>
  <cp:lastModifiedBy>User</cp:lastModifiedBy>
  <cp:revision>16</cp:revision>
  <dcterms:created xsi:type="dcterms:W3CDTF">2018-01-31T13:58:40Z</dcterms:created>
  <dcterms:modified xsi:type="dcterms:W3CDTF">2018-02-01T18:12:46Z</dcterms:modified>
</cp:coreProperties>
</file>