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B13B6A5-CDE3-4EB9-8FC8-B1C0E5E9A1F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2751-9E17-4B89-9EF4-D65C1FA599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B6A5-CDE3-4EB9-8FC8-B1C0E5E9A1F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2751-9E17-4B89-9EF4-D65C1FA599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B6A5-CDE3-4EB9-8FC8-B1C0E5E9A1F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2751-9E17-4B89-9EF4-D65C1FA599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B6A5-CDE3-4EB9-8FC8-B1C0E5E9A1F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2751-9E17-4B89-9EF4-D65C1FA5990E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B6A5-CDE3-4EB9-8FC8-B1C0E5E9A1F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2751-9E17-4B89-9EF4-D65C1FA5990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B6A5-CDE3-4EB9-8FC8-B1C0E5E9A1F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2751-9E17-4B89-9EF4-D65C1FA5990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B6A5-CDE3-4EB9-8FC8-B1C0E5E9A1F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2751-9E17-4B89-9EF4-D65C1FA599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B6A5-CDE3-4EB9-8FC8-B1C0E5E9A1F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2751-9E17-4B89-9EF4-D65C1FA5990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B6A5-CDE3-4EB9-8FC8-B1C0E5E9A1F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2751-9E17-4B89-9EF4-D65C1FA599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B6A5-CDE3-4EB9-8FC8-B1C0E5E9A1F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2751-9E17-4B89-9EF4-D65C1FA599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B6A5-CDE3-4EB9-8FC8-B1C0E5E9A1F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2751-9E17-4B89-9EF4-D65C1FA599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B13B6A5-CDE3-4EB9-8FC8-B1C0E5E9A1F7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F422751-9E17-4B89-9EF4-D65C1FA599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С. Рахманинов «Вокализ»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err="1" smtClean="0"/>
              <a:t>Гилязова</a:t>
            </a:r>
            <a:r>
              <a:rPr lang="ru-RU" sz="1600" dirty="0" smtClean="0"/>
              <a:t> Лилия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417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создания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Вокализ был написан </a:t>
            </a:r>
            <a:r>
              <a:rPr lang="ru-RU" dirty="0" err="1" smtClean="0"/>
              <a:t>Рахманином</a:t>
            </a:r>
            <a:r>
              <a:rPr lang="ru-RU" dirty="0" smtClean="0"/>
              <a:t> и посвящен Антонине Васильевне Неждановой в 1915 году.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5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Музыкальные краски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Музыка волнующая. Медленный темп. Выраженно глубоко с трогательными моментами.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24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Отношения к музыке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/>
              <a:t> </a:t>
            </a:r>
            <a:r>
              <a:rPr lang="ru-RU" dirty="0" smtClean="0"/>
              <a:t>В начале я чувствовала что-то приятное, легкое в душе. Но со временем это переходило на что-то печальное, тревогу, грусть и печаль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3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Мне больше понравился второй вариант. Так как кажется это произведение сыгранное на виолончели  под </a:t>
            </a:r>
            <a:r>
              <a:rPr lang="ru-RU" dirty="0" err="1" smtClean="0"/>
              <a:t>соправождением</a:t>
            </a:r>
            <a:r>
              <a:rPr lang="ru-RU" dirty="0" smtClean="0"/>
              <a:t> </a:t>
            </a:r>
            <a:r>
              <a:rPr lang="ru-RU" dirty="0" err="1" smtClean="0"/>
              <a:t>фортопиано</a:t>
            </a:r>
            <a:r>
              <a:rPr lang="ru-RU" dirty="0" smtClean="0"/>
              <a:t> показалось выразительнее чем первое и третье.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0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думаю соответствие между сюжетом и музыкой состоит в том что на душе Бутмана какая-то тоска. Что он переживает за все его перемены в жизни.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3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127</TotalTime>
  <Words>119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Кутюр</vt:lpstr>
      <vt:lpstr>С. Рахманинов «Вокализ»</vt:lpstr>
      <vt:lpstr>История создания</vt:lpstr>
      <vt:lpstr>Музыкальные краски</vt:lpstr>
      <vt:lpstr>Отношения к музыке</vt:lpstr>
      <vt:lpstr>сравнение</vt:lpstr>
      <vt:lpstr>сюжет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Ирек</dc:creator>
  <cp:lastModifiedBy>Ирек</cp:lastModifiedBy>
  <cp:revision>9</cp:revision>
  <dcterms:created xsi:type="dcterms:W3CDTF">2018-02-01T15:03:13Z</dcterms:created>
  <dcterms:modified xsi:type="dcterms:W3CDTF">2018-02-01T17:10:21Z</dcterms:modified>
</cp:coreProperties>
</file>