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3" r:id="rId3"/>
    <p:sldId id="262" r:id="rId4"/>
    <p:sldId id="259" r:id="rId5"/>
    <p:sldId id="257" r:id="rId6"/>
    <p:sldId id="261" r:id="rId7"/>
    <p:sldId id="258" r:id="rId8"/>
    <p:sldId id="266" r:id="rId9"/>
    <p:sldId id="260" r:id="rId10"/>
    <p:sldId id="265" r:id="rId11"/>
    <p:sldId id="267" r:id="rId12"/>
    <p:sldId id="256" r:id="rId13"/>
    <p:sldId id="272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C278-7F5E-43FF-A235-A0B09C3548B2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08A5C-A67B-49EF-BAF7-18A9BD81A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566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8A5C-A67B-49EF-BAF7-18A9BD81A32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14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8A5C-A67B-49EF-BAF7-18A9BD81A32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7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8A5C-A67B-49EF-BAF7-18A9BD81A32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7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2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9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7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1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60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6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6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7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36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52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8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0E2B3-A1EC-4313-A843-73393B3131FB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1D5A2-FBB1-4887-913D-AB20E015B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9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0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rhivurokov.ru/videouroki/html/2017/05/16/v_591b52ffb6fab/img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085975" y="404664"/>
            <a:ext cx="3776417" cy="42484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59012"/>
            <a:ext cx="468052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— русский композитор, и моя родина наложила отпечаток на мой характер и мои взгляды. Моя музыка — это плод моего характера, и потому это русская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музыка»</a:t>
            </a: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С.В.Рахманинов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Вокали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41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i.ytimg.com/vi/zmW_B-5IAdE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.ytimg.com/vi/zmW_B-5IAdE/hqdefaul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.ytimg.com/vi/zmW_B-5IAdE/hqdefaul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" y="87937"/>
            <a:ext cx="4421944" cy="33164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63987" y="922251"/>
            <a:ext cx="43782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исполнении Луки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Шулич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«Вокализ»  мне показалось, что поет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дожде, о грусти, об уехавшем куда-то дорогом человеке, а дальше какой-то свет наполнял звуки, словно был рассвет, и появлялась надежда, что этот кто-то приедет, и я увижу его вновь.</a:t>
            </a:r>
          </a:p>
        </p:txBody>
      </p:sp>
      <p:pic>
        <p:nvPicPr>
          <p:cNvPr id="11276" name="Picture 12" descr="http://www.stihi.ru/pics/2016/01/04/53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2232248" cy="34482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demiart.ru/forum/journal_uploads5/j186577_1351586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7" y="3036560"/>
            <a:ext cx="2449391" cy="339861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s60.radikal.ru/i167/0904/14/4c497c5c3b2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t="-2612" r="4384" b="2612"/>
          <a:stretch/>
        </p:blipFill>
        <p:spPr bwMode="auto">
          <a:xfrm>
            <a:off x="6084168" y="3919387"/>
            <a:ext cx="2870671" cy="26803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1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0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.ytimg.com/vi/Zlz8IGi2oM0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600"/>
            <a:ext cx="3787144" cy="28403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9992" y="228600"/>
            <a:ext cx="4427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исполнении детского хора «Весна» в Вокализе 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С.Рахманинова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услышала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иное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Начальные, таинственные аккорды настораживают, в них есть какое-то напряжение, даже драматизм, а затем такая легкая мелодия уносит ввысь, ты расстаешься с бренным миром, с землей и поднимаешься над нею, попадая в другое пространство, в какое-то, быть, может, третье измерение, где все наполнено любовью,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добротою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искренностью, и ты уже не думаешь как ты выглядишь со стороны, не боишься быть самой собой - всё это там уже не важно!</a:t>
            </a:r>
          </a:p>
        </p:txBody>
      </p:sp>
      <p:pic>
        <p:nvPicPr>
          <p:cNvPr id="13316" name="Picture 4" descr="http://img0.liveinternet.ru/images/attach/c/5/85/187/85187052_61397577_Edwin_Thomas_Roberts_1840_v_1917_English_Girl_On_A_Sw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" y="2767756"/>
            <a:ext cx="3013076" cy="37293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chitalnya.ru/upload2/651/9b7d4f2a0f1ee10c5116c9a7d72fb4f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15338"/>
            <a:ext cx="2033587" cy="28765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3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0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ytimg.com/vi/MMi2dwl2VZM/hq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9799" r="6033"/>
          <a:stretch/>
        </p:blipFill>
        <p:spPr bwMode="auto">
          <a:xfrm>
            <a:off x="5319856" y="404664"/>
            <a:ext cx="3527197" cy="27539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7976" y="188640"/>
            <a:ext cx="45365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ранжировка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исполнении Бутмана Игоря -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предоставляет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исполнителям широкую возможность продемонстрировать красоту звучания и певучесть своего инструмента. Его гигантская техника, его виртуозность служат лишь уточнением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образов Рахманинова .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интерпретация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дает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подчас иллюзию, будто он сам сочинил исполняемое. Его исполнение всегда творческое, всегда  «авторское» и всегда  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«в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первый раз».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0575" r="25000" b="14023"/>
          <a:stretch/>
        </p:blipFill>
        <p:spPr bwMode="auto">
          <a:xfrm>
            <a:off x="5508104" y="3423083"/>
            <a:ext cx="3434777" cy="27376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67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-12407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197711"/>
            <a:ext cx="85466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Прекрасная музыка Рахманинова в исполнении Игоря Бутмана  и симфонического оркестра под руководством Ю.А.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Башмета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удивительным образом соответствуют сюжету видеоклипа.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Основная идея сочинения — тоска одиночества, мечта о далеком несбыточном счастье, являющаяся одним из постоянных мотивов рахманиновского творчества.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...Прекрасная мелодия - немного грустная, немного задумчивая, в ней чувствуются и боль разлуки, и тоска утраты и стремление к чему-то высокому, а может быть тревожное предчувствие чего-то неотвратимого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t="16735" r="17015" b="13470"/>
          <a:stretch/>
        </p:blipFill>
        <p:spPr bwMode="auto">
          <a:xfrm>
            <a:off x="34320" y="3237882"/>
            <a:ext cx="3024336" cy="201622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22040" t="16735" r="21481" b="6939"/>
          <a:stretch/>
        </p:blipFill>
        <p:spPr bwMode="auto">
          <a:xfrm>
            <a:off x="827584" y="5254106"/>
            <a:ext cx="2016224" cy="144057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t="8425" r="17598" b="17479"/>
          <a:stretch/>
        </p:blipFill>
        <p:spPr bwMode="auto">
          <a:xfrm>
            <a:off x="6660232" y="5220740"/>
            <a:ext cx="2133261" cy="14963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19070" r="21939" b="10264"/>
          <a:stretch/>
        </p:blipFill>
        <p:spPr bwMode="auto">
          <a:xfrm>
            <a:off x="3368762" y="3392294"/>
            <a:ext cx="2633776" cy="20070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36964" t="13469" r="16430" b="13061"/>
          <a:stretch/>
        </p:blipFill>
        <p:spPr bwMode="auto">
          <a:xfrm>
            <a:off x="3732528" y="4712098"/>
            <a:ext cx="2069504" cy="208088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12445" r="18858" b="17413"/>
          <a:stretch/>
        </p:blipFill>
        <p:spPr bwMode="auto">
          <a:xfrm>
            <a:off x="6422585" y="3237882"/>
            <a:ext cx="2608553" cy="18878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40" y="66993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74108" y="219160"/>
            <a:ext cx="51774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 Рахманинова - духовно насыщенная, необычайно мелодичная и величественная, красочная, нежная и мечтательная. Она рассказывает миру и о Красоте, и о Любви, о Боге ,и  прекрасной Святой Руси, с ее полями и реками. С церквями в излучинах рек, где каждый их поворот отмечен вертикалью звонниц, с ее неповторимым колокольным  звоном…  Такой России уже почти никто не помнит и не знает, но такой Ее знал маленький Сережа Рахманинов...И такую Русь  должны возродить мы если не в пространстве Земли, то, бесспорно, в пространстве нашего Духа.</a:t>
            </a:r>
          </a:p>
        </p:txBody>
      </p:sp>
      <p:pic>
        <p:nvPicPr>
          <p:cNvPr id="15364" name="Picture 4" descr="http://www.pravoslavie.ru/sas/image/101097/109772.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031434" cy="41044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7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7848" y="1349753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Fira Sans"/>
              <a:cs typeface="DokChampa" pitchFamily="34" charset="-34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C00000"/>
              </a:solidFill>
              <a:latin typeface="Fira Sans"/>
              <a:cs typeface="DokChampa" pitchFamily="34" charset="-34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Fira Sans"/>
              <a:cs typeface="DokChampa" pitchFamily="34" charset="-34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ней солнце золотых полей,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Мелодия российской дали,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 счастье ускользнувших дней,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 ноты грусти, и печали.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Сон о несбывшейся мечте,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Что злые ветры уносили,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Сон о любви, о красоте,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 молодости, о России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Вокализ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С.В.Рахманинов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thejizn.com/wp-content/uploads/2017/04/doc63hdkhevba81n80fn3m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0497"/>
            <a:ext cx="4852419" cy="36575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9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6" y="-1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61540" y="908720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Вокализ был написан Рахманиновым в 1915 году и посвящен Антонине Васильевне Неждановой, выдающейся русской –советской оперной певице.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Вокализ – одно из самых известных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произвдений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С.В.Рахманинова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lubov-30 (400x332, 16K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20" y="3901166"/>
            <a:ext cx="2376264" cy="19723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belcanto.ru/media/images/uploaded/151011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00479"/>
            <a:ext cx="3700521" cy="50727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96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-26248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1684" y="-105112"/>
            <a:ext cx="57228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Все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романсы ор. 34, в который входит и «Вокализ», были написаны в июне 1912 года. Известно, что 1 сентября того же года они были проданы издательству А.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Гутхейля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уже в следующем году вышли в свет.</a:t>
            </a:r>
          </a:p>
          <a:p>
            <a:pPr algn="just" fontAlgn="base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Но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завершения работы над «Вокализом» композитору понадобилось три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года.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Весной 1915 года Рахманинов показал 1-ю редакцию «Вокализа» А. В. Неждановой. Тогда же, прислушавшись к ее замечаниям, сделал несколько исправлений карандашом в вокальной партии, занося в партитуру также исполнительские штрихи и нюансы.</a:t>
            </a:r>
          </a:p>
        </p:txBody>
      </p:sp>
      <p:pic>
        <p:nvPicPr>
          <p:cNvPr id="5" name="Picture 2" descr="https://static8.depositphotos.com/1006076/959/v/450/depositphotos_9592680-stock-illustration-vector-still-life-violin-wi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764703"/>
            <a:ext cx="3211556" cy="261920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53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93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404664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r" fontAlgn="base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«…Это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талантливое, прекрасное, произведение, написанное с большим художественным, вкусом, знанием, произвело сильное впечатление.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base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бесконечно радовалась тому, что часть заслуженного успеха принадлежала также и мне как исполнительнице. Рукопись «Вокализа», которую он мне подарил до концерта, с тех пор хранится у меня как драгоценное воспоминание о гениальном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композитор…»</a:t>
            </a:r>
          </a:p>
          <a:p>
            <a:pPr algn="r" fontAlgn="base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А.В.Нежданова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www.rulex.ru/rpg/WebPict/fullpic/2006-5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0" y="692696"/>
            <a:ext cx="2845864" cy="444666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20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-2272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548680"/>
            <a:ext cx="4680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Разные редакции (авторские) представляют романс в нескольких тональностях – до-диез минор, ми-бемоль минор, ми-минор.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Вокализе элементы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народного песенного стиля органично вливаются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мелодику, отмеченную яркой индивидуальностью.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связи 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Вокализа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с русской протяжной песней говорит широта мелодии, неторопливый характер ее развития, гармонический язык.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Вокализ написан в простой 2-хчастной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форме.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Рисунок 3" descr="Описание: https://4.404content.com/1/89/F2/1157036013965280636/full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2" y="679686"/>
            <a:ext cx="3284256" cy="310935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4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05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072" y="404664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столь выразительна, столь содержательна, что композитор счел возможным отказаться от поэтического текста. «Вокализ» хочется назвать русской «песней без слов». На фоне размеренных и спокойных аккордов рояля у сопрано льется задумчивая, немного грустная мелодия-песня. Плавно, мягкими извивами она движется вниз, затем круто поднимается вверх на октаву и плавным нисходящим оборотом соскальзывает к основному тону лада.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rgbClr val="C00000"/>
                </a:solidFill>
              </a:rPr>
              <a:t> </a:t>
            </a:r>
          </a:p>
        </p:txBody>
      </p:sp>
      <p:pic>
        <p:nvPicPr>
          <p:cNvPr id="8196" name="Picture 4" descr="https://prikolnye-kartinki.ru/img/picture/Dec/10/5890f36b82a82bf30a8a6d21d136312e/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32" y="2996952"/>
            <a:ext cx="3584980" cy="27587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63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" y="0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568" y="116632"/>
            <a:ext cx="50575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Глубоко русский характер музыки «Вокализа» подчеркнут и гармоническими средствами: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иатоникой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, оборотами , основанными на частых параллелизмах в голосоведении,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последовании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параллельных трезвучий.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Удивительная чуткость и проникновенность музыки, образная насыщенность, достигнутые композитором при очень экономном использовании выразительных средств, делают этот романс одним из шедевров вокального творчества Рахманинова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http://illustrators.ru/uploads/illustration/image/578058/main_578058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33" y="116632"/>
            <a:ext cx="3275856" cy="24782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g0.liveinternet.ru/images/attach/c/8/101/688/101688600_DSC_07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54" y="2917310"/>
            <a:ext cx="3450508" cy="250901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avatars.mds.yandex.net/get-pdb/477388/e7decb76-29a1-4b67-9d66-78d9818dcdc1/s1200?webp=fals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83284"/>
            <a:ext cx="3367587" cy="24860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5918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6.depositphotos.com/1007347/590/v/950/depositphotos_5903351-stock-illustration-blue-mus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-34632"/>
            <a:ext cx="9286056" cy="68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38720" y="548680"/>
            <a:ext cx="4680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Музыкальная ткань пьесы насыщена «поющими» мелодическими голосами, интонационно родственными основной теме. Во втором предложении к вокальной мелодии присоединяются еще два голоса фортепиано, изложенные в виде дуэта-диалога. В третьем предложении мелодическое движение в аккомпанементе удваивается в октаву. В последнем предложении вокальная мелодия образует свободный подголосок  к теме, звучащей у фортепиано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/>
              <a:t> </a:t>
            </a:r>
            <a:endParaRPr lang="ru-RU" sz="2000" dirty="0"/>
          </a:p>
        </p:txBody>
      </p:sp>
      <p:pic>
        <p:nvPicPr>
          <p:cNvPr id="6146" name="Picture 2" descr="http://www.art-woman.su/images/media/2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718"/>
            <a:ext cx="4194200" cy="30338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25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657</Words>
  <Application>Microsoft Office PowerPoint</Application>
  <PresentationFormat>Экран (4:3)</PresentationFormat>
  <Paragraphs>48</Paragraphs>
  <Slides>14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dcterms:created xsi:type="dcterms:W3CDTF">2018-01-31T04:36:12Z</dcterms:created>
  <dcterms:modified xsi:type="dcterms:W3CDTF">2018-01-31T09:36:42Z</dcterms:modified>
</cp:coreProperties>
</file>