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FEC418-C506-4FF5-AEC0-F9008C4E7396}"/>
              </a:ext>
            </a:extLst>
          </p:cNvPr>
          <p:cNvSpPr>
            <a:spLocks noGrp="1"/>
          </p:cNvSpPr>
          <p:nvPr>
            <p:ph type="ctrTitle"/>
          </p:nvPr>
        </p:nvSpPr>
        <p:spPr>
          <a:xfrm rot="10800000" flipV="1">
            <a:off x="1908313" y="225288"/>
            <a:ext cx="7365690" cy="1096899"/>
          </a:xfrm>
        </p:spPr>
        <p:txBody>
          <a:bodyPr/>
          <a:lstStyle/>
          <a:p>
            <a:br>
              <a:rPr lang="ru-RU" sz="2800" dirty="0"/>
            </a:br>
            <a:r>
              <a:rPr lang="ru-RU" sz="2800" dirty="0"/>
              <a:t>«Дистанционная </a:t>
            </a:r>
            <a:r>
              <a:rPr lang="ru-RU" sz="2800" dirty="0" err="1"/>
              <a:t>Акмуллинская</a:t>
            </a:r>
            <a:r>
              <a:rPr lang="ru-RU" sz="2800" dirty="0"/>
              <a:t> олимпиада по музыке для одаренных детей»  </a:t>
            </a:r>
          </a:p>
        </p:txBody>
      </p:sp>
      <p:sp>
        <p:nvSpPr>
          <p:cNvPr id="3" name="Подзаголовок 2">
            <a:extLst>
              <a:ext uri="{FF2B5EF4-FFF2-40B4-BE49-F238E27FC236}">
                <a16:creationId xmlns:a16="http://schemas.microsoft.com/office/drawing/2014/main" id="{14CC5009-1FE7-4DF8-A4E9-2FD4AC32F8A8}"/>
              </a:ext>
            </a:extLst>
          </p:cNvPr>
          <p:cNvSpPr>
            <a:spLocks noGrp="1"/>
          </p:cNvSpPr>
          <p:nvPr>
            <p:ph type="subTitle" idx="1"/>
          </p:nvPr>
        </p:nvSpPr>
        <p:spPr>
          <a:xfrm>
            <a:off x="1507067" y="2089511"/>
            <a:ext cx="7766936" cy="3569167"/>
          </a:xfrm>
        </p:spPr>
        <p:txBody>
          <a:bodyPr/>
          <a:lstStyle/>
          <a:p>
            <a:pPr lvl="1"/>
            <a:r>
              <a:rPr lang="ru-RU" sz="2800" dirty="0"/>
              <a:t>2 тур.</a:t>
            </a:r>
          </a:p>
          <a:p>
            <a:pPr lvl="1"/>
            <a:r>
              <a:rPr lang="ru-RU" sz="2800" dirty="0"/>
              <a:t>Выполнила ученица 8 «В» класса</a:t>
            </a:r>
            <a:br>
              <a:rPr lang="ru-RU" sz="2800" dirty="0"/>
            </a:br>
            <a:r>
              <a:rPr lang="ru-RU" sz="2800" dirty="0"/>
              <a:t>МОБУ СОШ </a:t>
            </a:r>
            <a:r>
              <a:rPr lang="ru-RU" sz="2400" dirty="0"/>
              <a:t>№1 им. Абдуллина с. Киргиз-</a:t>
            </a:r>
            <a:r>
              <a:rPr lang="ru-RU" sz="2400" dirty="0" err="1"/>
              <a:t>Мияки</a:t>
            </a:r>
            <a:br>
              <a:rPr lang="ru-RU" sz="2400" dirty="0"/>
            </a:br>
            <a:r>
              <a:rPr lang="ru-RU" sz="2400" dirty="0"/>
              <a:t>Милязова Эвелина </a:t>
            </a:r>
            <a:br>
              <a:rPr lang="ru-RU" sz="2400" dirty="0"/>
            </a:br>
            <a:endParaRPr lang="ru-RU" sz="2400" dirty="0"/>
          </a:p>
          <a:p>
            <a:pPr lvl="1"/>
            <a:endParaRPr lang="ru-RU" sz="2400" dirty="0"/>
          </a:p>
          <a:p>
            <a:pPr lvl="1"/>
            <a:r>
              <a:rPr lang="ru-RU" sz="2400" dirty="0"/>
              <a:t>произведение С. Рахманинова «Вокализ»</a:t>
            </a:r>
          </a:p>
        </p:txBody>
      </p:sp>
    </p:spTree>
    <p:extLst>
      <p:ext uri="{BB962C8B-B14F-4D97-AF65-F5344CB8AC3E}">
        <p14:creationId xmlns:p14="http://schemas.microsoft.com/office/powerpoint/2010/main" val="3192818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B37E7C-90A4-4361-9EBE-ED614FFC7959}"/>
              </a:ext>
            </a:extLst>
          </p:cNvPr>
          <p:cNvSpPr>
            <a:spLocks noGrp="1"/>
          </p:cNvSpPr>
          <p:nvPr>
            <p:ph type="title"/>
          </p:nvPr>
        </p:nvSpPr>
        <p:spPr>
          <a:xfrm>
            <a:off x="677334" y="156238"/>
            <a:ext cx="8596668" cy="1115971"/>
          </a:xfrm>
        </p:spPr>
        <p:txBody>
          <a:bodyPr>
            <a:normAutofit fontScale="90000"/>
          </a:bodyPr>
          <a:lstStyle/>
          <a:p>
            <a:r>
              <a:rPr lang="ru-RU" dirty="0"/>
              <a:t>1.	История создания музыкального произведения.</a:t>
            </a:r>
          </a:p>
        </p:txBody>
      </p:sp>
      <p:sp>
        <p:nvSpPr>
          <p:cNvPr id="3" name="Объект 2">
            <a:extLst>
              <a:ext uri="{FF2B5EF4-FFF2-40B4-BE49-F238E27FC236}">
                <a16:creationId xmlns:a16="http://schemas.microsoft.com/office/drawing/2014/main" id="{7DB7D54D-6A4D-426E-BE3B-305937C7C9B3}"/>
              </a:ext>
            </a:extLst>
          </p:cNvPr>
          <p:cNvSpPr>
            <a:spLocks noGrp="1"/>
          </p:cNvSpPr>
          <p:nvPr>
            <p:ph idx="1"/>
          </p:nvPr>
        </p:nvSpPr>
        <p:spPr>
          <a:xfrm>
            <a:off x="677334" y="1488613"/>
            <a:ext cx="8596668" cy="3880773"/>
          </a:xfrm>
        </p:spPr>
        <p:txBody>
          <a:bodyPr/>
          <a:lstStyle/>
          <a:p>
            <a:pPr marL="0" indent="0">
              <a:buNone/>
            </a:pPr>
            <a:r>
              <a:rPr lang="ru-RU" dirty="0"/>
              <a:t>Произведение «Вокализ» одно из самых известных произведений С. Рахманинова. Представляет интерес история создания произведения. Все романсы ор. 34, в который входит и «Вокализ», были написаны в июне 1912 года. Известно, что 1 сентября того же года они были проданы издательству А. </a:t>
            </a:r>
            <a:r>
              <a:rPr lang="ru-RU" dirty="0" err="1"/>
              <a:t>Гутхейля</a:t>
            </a:r>
            <a:r>
              <a:rPr lang="ru-RU" dirty="0"/>
              <a:t> и уже в следующем году вышли в свет. Но для завершения работы над «Вокализом» композитору понадобилось три года, если считать со времени первого наброска романса, сделанного весной 1912 года. Чистовая рукопись (второй редакции произведения) датируется даже позже того времени, которое указал сам композитор - сентябрем 1915 года. Разные редакции (авторские) представляют романс в нескольких тональностях – до-диез минор, ми-бемоль минор, ми-минор. </a:t>
            </a:r>
          </a:p>
        </p:txBody>
      </p:sp>
      <p:pic>
        <p:nvPicPr>
          <p:cNvPr id="5" name="Рисунок 4">
            <a:extLst>
              <a:ext uri="{FF2B5EF4-FFF2-40B4-BE49-F238E27FC236}">
                <a16:creationId xmlns:a16="http://schemas.microsoft.com/office/drawing/2014/main" id="{4D71890E-8AB3-49F0-8BFE-88A31A59A2E3}"/>
              </a:ext>
            </a:extLst>
          </p:cNvPr>
          <p:cNvPicPr>
            <a:picLocks noChangeAspect="1"/>
          </p:cNvPicPr>
          <p:nvPr/>
        </p:nvPicPr>
        <p:blipFill>
          <a:blip r:embed="rId2"/>
          <a:stretch>
            <a:fillRect/>
          </a:stretch>
        </p:blipFill>
        <p:spPr>
          <a:xfrm>
            <a:off x="9274002" y="156238"/>
            <a:ext cx="2739807" cy="3880773"/>
          </a:xfrm>
          <a:prstGeom prst="rect">
            <a:avLst/>
          </a:prstGeom>
        </p:spPr>
      </p:pic>
    </p:spTree>
    <p:extLst>
      <p:ext uri="{BB962C8B-B14F-4D97-AF65-F5344CB8AC3E}">
        <p14:creationId xmlns:p14="http://schemas.microsoft.com/office/powerpoint/2010/main" val="94348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CAFC12-5710-4C42-AFB6-26D2BC9C4E34}"/>
              </a:ext>
            </a:extLst>
          </p:cNvPr>
          <p:cNvSpPr>
            <a:spLocks noGrp="1"/>
          </p:cNvSpPr>
          <p:nvPr>
            <p:ph type="title"/>
          </p:nvPr>
        </p:nvSpPr>
        <p:spPr>
          <a:xfrm>
            <a:off x="677334" y="41143"/>
            <a:ext cx="8596668" cy="1550989"/>
          </a:xfrm>
        </p:spPr>
        <p:txBody>
          <a:bodyPr>
            <a:normAutofit fontScale="90000"/>
          </a:bodyPr>
          <a:lstStyle/>
          <a:p>
            <a:r>
              <a:rPr lang="ru-RU" dirty="0"/>
              <a:t>2.	Определить «музыкальные краски» (характер, лад, темп, динамика, штрихи, мелодия и т.д.)</a:t>
            </a:r>
          </a:p>
        </p:txBody>
      </p:sp>
      <p:sp>
        <p:nvSpPr>
          <p:cNvPr id="3" name="Объект 2">
            <a:extLst>
              <a:ext uri="{FF2B5EF4-FFF2-40B4-BE49-F238E27FC236}">
                <a16:creationId xmlns:a16="http://schemas.microsoft.com/office/drawing/2014/main" id="{51C0D9A7-EE36-4DD3-8CB0-FCB01C210E0F}"/>
              </a:ext>
            </a:extLst>
          </p:cNvPr>
          <p:cNvSpPr>
            <a:spLocks noGrp="1"/>
          </p:cNvSpPr>
          <p:nvPr>
            <p:ph idx="1"/>
          </p:nvPr>
        </p:nvSpPr>
        <p:spPr>
          <a:xfrm>
            <a:off x="677333" y="1829285"/>
            <a:ext cx="8996753" cy="4730541"/>
          </a:xfrm>
        </p:spPr>
        <p:txBody>
          <a:bodyPr>
            <a:normAutofit lnSpcReduction="10000"/>
          </a:bodyPr>
          <a:lstStyle/>
          <a:p>
            <a:pPr marL="0" indent="0">
              <a:buNone/>
            </a:pPr>
            <a:r>
              <a:rPr lang="ru-RU" dirty="0"/>
              <a:t> Вокализ – это вокальная миниатюра для голоса с фортепианным аккомпанементом. Вокализ можно отнести и к песне и к романсу. В оригинальной публикации указывается, что песня может исполняться как сопрано, так и тенором, чаще выбирается именно сопрано (теноры исполняют на октаву ниже). Вокализ, как обычно, не содержит слов, он поется на одном гласном звуке, который выбирает сам исполнитель.</a:t>
            </a:r>
            <a:br>
              <a:rPr lang="ru-RU" dirty="0"/>
            </a:br>
            <a:r>
              <a:rPr lang="ru-RU" dirty="0"/>
              <a:t>Как правило, вокализ представляет собой упражнение или этюд для развития вокальной техники - разных приемов вокального звукоизвлечения - </a:t>
            </a:r>
            <a:r>
              <a:rPr lang="ru-RU" dirty="0" err="1"/>
              <a:t>legato</a:t>
            </a:r>
            <a:r>
              <a:rPr lang="ru-RU" dirty="0"/>
              <a:t>, </a:t>
            </a:r>
            <a:r>
              <a:rPr lang="ru-RU" dirty="0" err="1"/>
              <a:t>staccato</a:t>
            </a:r>
            <a:r>
              <a:rPr lang="ru-RU" dirty="0"/>
              <a:t>, </a:t>
            </a:r>
            <a:r>
              <a:rPr lang="ru-RU" dirty="0" err="1"/>
              <a:t>non</a:t>
            </a:r>
            <a:r>
              <a:rPr lang="ru-RU" dirty="0"/>
              <a:t> </a:t>
            </a:r>
            <a:r>
              <a:rPr lang="ru-RU" dirty="0" err="1"/>
              <a:t>legato</a:t>
            </a:r>
            <a:r>
              <a:rPr lang="ru-RU" dirty="0"/>
              <a:t>, выработки красивой кантилены (певучести) и подвижности  голоса. Пение различных вокализов необходимо для выработки у певцов: основных певческих навыков, певческого дыхания; ровного, плавного, свободного звучания голоса (кантилены), сглаживания регистров, владения переходными нотами; развития подвижности, гибкости голоса; постепенного расширения диапазона; достижения высокой позиции звучания, выравнивания гласных и т.д. Вокализы являются не только материалом для отработки хорошей техники в пении, но и основой для выявления </a:t>
            </a:r>
            <a:r>
              <a:rPr lang="ru-RU" dirty="0" err="1"/>
              <a:t>тембральных</a:t>
            </a:r>
            <a:r>
              <a:rPr lang="ru-RU" dirty="0"/>
              <a:t> особенностей голоса, развития умения использовать динамику звучания.</a:t>
            </a:r>
          </a:p>
        </p:txBody>
      </p:sp>
    </p:spTree>
    <p:extLst>
      <p:ext uri="{BB962C8B-B14F-4D97-AF65-F5344CB8AC3E}">
        <p14:creationId xmlns:p14="http://schemas.microsoft.com/office/powerpoint/2010/main" val="397414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066386-673A-48C7-909E-1B71DBEA0299}"/>
              </a:ext>
            </a:extLst>
          </p:cNvPr>
          <p:cNvSpPr>
            <a:spLocks noGrp="1"/>
          </p:cNvSpPr>
          <p:nvPr>
            <p:ph type="title"/>
          </p:nvPr>
        </p:nvSpPr>
        <p:spPr/>
        <p:txBody>
          <a:bodyPr>
            <a:normAutofit fontScale="90000"/>
          </a:bodyPr>
          <a:lstStyle/>
          <a:p>
            <a:r>
              <a:rPr lang="ru-RU" dirty="0"/>
              <a:t>3.	Что вы чувствовали, когда слушали это произведение? Ваше отношение к прослушанной музыке. </a:t>
            </a:r>
          </a:p>
        </p:txBody>
      </p:sp>
      <p:sp>
        <p:nvSpPr>
          <p:cNvPr id="3" name="Объект 2">
            <a:extLst>
              <a:ext uri="{FF2B5EF4-FFF2-40B4-BE49-F238E27FC236}">
                <a16:creationId xmlns:a16="http://schemas.microsoft.com/office/drawing/2014/main" id="{5674578E-315F-49EA-966B-CBBC24D9FB3D}"/>
              </a:ext>
            </a:extLst>
          </p:cNvPr>
          <p:cNvSpPr>
            <a:spLocks noGrp="1"/>
          </p:cNvSpPr>
          <p:nvPr>
            <p:ph idx="1"/>
          </p:nvPr>
        </p:nvSpPr>
        <p:spPr/>
        <p:txBody>
          <a:bodyPr/>
          <a:lstStyle/>
          <a:p>
            <a:pPr marL="0" indent="0">
              <a:buNone/>
            </a:pPr>
            <a:r>
              <a:rPr lang="ru-RU" dirty="0"/>
              <a:t> Есть произведения, которые трудно охарактеризовать одним словом. О произведении, котором пойдет речь сегодня, такого не скажешь. Прослушав его само собой сразу приходит в голову слово «божественное». И это, несмотря на то, что в творчестве гениального композитора Сергея Васильевича Рахманинова (1873 – 1943) есть немало поистине шедевров. Каждому их произведений Рахманинова можно и нужно посвящать посты, книги и т.д., каждое его произведение достойно внимания.</a:t>
            </a:r>
          </a:p>
        </p:txBody>
      </p:sp>
    </p:spTree>
    <p:extLst>
      <p:ext uri="{BB962C8B-B14F-4D97-AF65-F5344CB8AC3E}">
        <p14:creationId xmlns:p14="http://schemas.microsoft.com/office/powerpoint/2010/main" val="350184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E123DA-116C-4B83-90CF-A0C86ED677FA}"/>
              </a:ext>
            </a:extLst>
          </p:cNvPr>
          <p:cNvSpPr>
            <a:spLocks noGrp="1"/>
          </p:cNvSpPr>
          <p:nvPr>
            <p:ph type="title"/>
          </p:nvPr>
        </p:nvSpPr>
        <p:spPr>
          <a:xfrm>
            <a:off x="677334" y="0"/>
            <a:ext cx="8596668" cy="1930400"/>
          </a:xfrm>
        </p:spPr>
        <p:txBody>
          <a:bodyPr>
            <a:normAutofit fontScale="90000"/>
          </a:bodyPr>
          <a:lstStyle/>
          <a:p>
            <a:r>
              <a:rPr lang="ru-RU" dirty="0"/>
              <a:t>4.	Сравнить три варианта исполнения и звучания данного произведения. Написать о ваших впечатлениях. Что понравилось и почему? Что не понравилось и почему?</a:t>
            </a:r>
          </a:p>
        </p:txBody>
      </p:sp>
      <p:sp>
        <p:nvSpPr>
          <p:cNvPr id="3" name="Объект 2">
            <a:extLst>
              <a:ext uri="{FF2B5EF4-FFF2-40B4-BE49-F238E27FC236}">
                <a16:creationId xmlns:a16="http://schemas.microsoft.com/office/drawing/2014/main" id="{6D397A28-B167-467C-B4BB-43B156D01F10}"/>
              </a:ext>
            </a:extLst>
          </p:cNvPr>
          <p:cNvSpPr>
            <a:spLocks noGrp="1"/>
          </p:cNvSpPr>
          <p:nvPr>
            <p:ph idx="1"/>
          </p:nvPr>
        </p:nvSpPr>
        <p:spPr/>
        <p:txBody>
          <a:bodyPr/>
          <a:lstStyle/>
          <a:p>
            <a:r>
              <a:rPr lang="ru-RU" dirty="0"/>
              <a:t>Слово вокализ происходит от латинского </a:t>
            </a:r>
            <a:r>
              <a:rPr lang="ru-RU" dirty="0" err="1"/>
              <a:t>vocalis</a:t>
            </a:r>
            <a:r>
              <a:rPr lang="ru-RU" dirty="0"/>
              <a:t> - звучащий, поющий.. .Вокализ - это песня без слов, или </a:t>
            </a:r>
            <a:r>
              <a:rPr lang="ru-RU" dirty="0" err="1"/>
              <a:t>распевка</a:t>
            </a:r>
            <a:r>
              <a:rPr lang="ru-RU" dirty="0"/>
              <a:t> для певца - просто поется мелодия с помощью какой-то гласной буквы. </a:t>
            </a:r>
          </a:p>
          <a:p>
            <a:r>
              <a:rPr lang="ru-RU" dirty="0"/>
              <a:t>"Вокализ" Рахманинова - довольно известное произведение - больше в обработке для оркестра. Рахманинов посвятил этот свое произведение Антонине Неждановой (1873-1950) - известной в то время русской советской оперной певице (лирико-колоратурное сопрано) : </a:t>
            </a:r>
          </a:p>
        </p:txBody>
      </p:sp>
    </p:spTree>
    <p:extLst>
      <p:ext uri="{BB962C8B-B14F-4D97-AF65-F5344CB8AC3E}">
        <p14:creationId xmlns:p14="http://schemas.microsoft.com/office/powerpoint/2010/main" val="1753124473"/>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TotalTime>
  <Words>371</Words>
  <Application>Microsoft Office PowerPoint</Application>
  <PresentationFormat>Широкоэкранный</PresentationFormat>
  <Paragraphs>14</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Trebuchet MS</vt:lpstr>
      <vt:lpstr>Wingdings 3</vt:lpstr>
      <vt:lpstr>Аспект</vt:lpstr>
      <vt:lpstr> «Дистанционная Акмуллинская олимпиада по музыке для одаренных детей»  </vt:lpstr>
      <vt:lpstr>1. История создания музыкального произведения.</vt:lpstr>
      <vt:lpstr>2. Определить «музыкальные краски» (характер, лад, темп, динамика, штрихи, мелодия и т.д.)</vt:lpstr>
      <vt:lpstr>3. Что вы чувствовали, когда слушали это произведение? Ваше отношение к прослушанной музыке. </vt:lpstr>
      <vt:lpstr>4. Сравнить три варианта исполнения и звучания данного произведения. Написать о ваших впечатлениях. Что понравилось и почему? Что не понравилось и почему?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«Дистанционная Акмуллинская олимпиада по музыке для одаренных детей»</dc:title>
  <dc:creator>Эвелина Милязова</dc:creator>
  <cp:lastModifiedBy>Эвелина Милязова</cp:lastModifiedBy>
  <cp:revision>5</cp:revision>
  <dcterms:created xsi:type="dcterms:W3CDTF">2018-01-28T13:35:57Z</dcterms:created>
  <dcterms:modified xsi:type="dcterms:W3CDTF">2018-01-28T14:45:32Z</dcterms:modified>
</cp:coreProperties>
</file>