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
  </p:notesMasterIdLst>
  <p:handoutMasterIdLst>
    <p:handoutMasterId r:id="rId8"/>
  </p:handoutMasterIdLst>
  <p:sldIdLst>
    <p:sldId id="257" r:id="rId2"/>
    <p:sldId id="258" r:id="rId3"/>
    <p:sldId id="259" r:id="rId4"/>
    <p:sldId id="260" r:id="rId5"/>
    <p:sldId id="261" r:id="rId6"/>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DBE"/>
    <a:srgbClr val="EBD2C1"/>
    <a:srgbClr val="E8C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70" d="100"/>
          <a:sy n="70" d="100"/>
        </p:scale>
        <p:origin x="738" y="72"/>
      </p:cViewPr>
      <p:guideLst>
        <p:guide orient="horz" pos="2160"/>
        <p:guide pos="3840"/>
      </p:guideLst>
    </p:cSldViewPr>
  </p:slideViewPr>
  <p:notesTextViewPr>
    <p:cViewPr>
      <p:scale>
        <a:sx n="1" d="1"/>
        <a:sy n="1" d="1"/>
      </p:scale>
      <p:origin x="0" y="0"/>
    </p:cViewPr>
  </p:notesTextViewPr>
  <p:notesViewPr>
    <p:cSldViewPr snapToGrid="0" showGuides="1">
      <p:cViewPr varScale="1">
        <p:scale>
          <a:sx n="100" d="100"/>
          <a:sy n="100" d="100"/>
        </p:scale>
        <p:origin x="280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33CEDC0-68BB-46BB-B9F3-B8EF31EEB3A0}" type="datetime1">
              <a:rPr lang="ru-RU" smtClean="0"/>
              <a:t>28.01.2018</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EDC0C31-3BFD-43A2-B8EE-356E8F332F68}" type="slidenum">
              <a:rPr lang="ru-RU" smtClean="0"/>
              <a:t>‹#›</a:t>
            </a:fld>
            <a:endParaRPr lang="ru-RU" dirty="0"/>
          </a:p>
        </p:txBody>
      </p:sp>
    </p:spTree>
    <p:extLst>
      <p:ext uri="{BB962C8B-B14F-4D97-AF65-F5344CB8AC3E}">
        <p14:creationId xmlns:p14="http://schemas.microsoft.com/office/powerpoint/2010/main" val="187265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DEC6E-5116-4821-9AE3-DEE2315992C4}" type="datetime1">
              <a:rPr lang="ru-RU" smtClean="0"/>
              <a:pPr/>
              <a:t>28.01.2018</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smtClean="0"/>
              <a:t>Образец текста</a:t>
            </a:r>
          </a:p>
          <a:p>
            <a:pPr lvl="1" rtl="0"/>
            <a:r>
              <a:rPr lang="ru-RU" noProof="0" dirty="0" smtClean="0"/>
              <a:t>Второй уровень</a:t>
            </a:r>
          </a:p>
          <a:p>
            <a:pPr lvl="2" rtl="0"/>
            <a:r>
              <a:rPr lang="ru-RU" noProof="0" dirty="0" smtClean="0"/>
              <a:t>Третий уровень</a:t>
            </a:r>
          </a:p>
          <a:p>
            <a:pPr lvl="3" rtl="0"/>
            <a:r>
              <a:rPr lang="ru-RU" noProof="0" dirty="0" smtClean="0"/>
              <a:t>Четвертый уровень</a:t>
            </a:r>
          </a:p>
          <a:p>
            <a:pPr lvl="4" rtl="0"/>
            <a:r>
              <a:rPr lang="ru-RU" noProof="0" dirty="0" smtClean="0"/>
              <a:t>Пятый уровень</a:t>
            </a:r>
            <a:endParaRPr lang="ru-RU" noProof="0"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87908AF-65BE-457F-9D87-289A548E61FF}" type="slidenum">
              <a:rPr lang="ru-RU" noProof="0" smtClean="0"/>
              <a:t>‹#›</a:t>
            </a:fld>
            <a:endParaRPr lang="ru-RU" noProof="0" dirty="0"/>
          </a:p>
        </p:txBody>
      </p:sp>
    </p:spTree>
    <p:extLst>
      <p:ext uri="{BB962C8B-B14F-4D97-AF65-F5344CB8AC3E}">
        <p14:creationId xmlns:p14="http://schemas.microsoft.com/office/powerpoint/2010/main" val="337232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887908AF-65BE-457F-9D87-289A548E61FF}" type="slidenum">
              <a:rPr lang="ru-RU" smtClean="0"/>
              <a:t>1</a:t>
            </a:fld>
            <a:endParaRPr lang="ru-RU" dirty="0"/>
          </a:p>
        </p:txBody>
      </p:sp>
    </p:spTree>
    <p:extLst>
      <p:ext uri="{BB962C8B-B14F-4D97-AF65-F5344CB8AC3E}">
        <p14:creationId xmlns:p14="http://schemas.microsoft.com/office/powerpoint/2010/main" val="261961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87908AF-65BE-457F-9D87-289A548E61FF}" type="slidenum">
              <a:rPr lang="ru-RU" smtClean="0"/>
              <a:t>2</a:t>
            </a:fld>
            <a:endParaRPr lang="ru-RU" dirty="0"/>
          </a:p>
        </p:txBody>
      </p:sp>
    </p:spTree>
    <p:extLst>
      <p:ext uri="{BB962C8B-B14F-4D97-AF65-F5344CB8AC3E}">
        <p14:creationId xmlns:p14="http://schemas.microsoft.com/office/powerpoint/2010/main" val="119568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887908AF-65BE-457F-9D87-289A548E61FF}" type="slidenum">
              <a:rPr lang="ru-RU" smtClean="0"/>
              <a:t>3</a:t>
            </a:fld>
            <a:endParaRPr lang="ru-RU" dirty="0"/>
          </a:p>
        </p:txBody>
      </p:sp>
    </p:spTree>
    <p:extLst>
      <p:ext uri="{BB962C8B-B14F-4D97-AF65-F5344CB8AC3E}">
        <p14:creationId xmlns:p14="http://schemas.microsoft.com/office/powerpoint/2010/main" val="233539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87908AF-65BE-457F-9D87-289A548E61FF}" type="slidenum">
              <a:rPr lang="ru-RU" smtClean="0"/>
              <a:t>4</a:t>
            </a:fld>
            <a:endParaRPr lang="ru-RU" dirty="0"/>
          </a:p>
        </p:txBody>
      </p:sp>
    </p:spTree>
    <p:extLst>
      <p:ext uri="{BB962C8B-B14F-4D97-AF65-F5344CB8AC3E}">
        <p14:creationId xmlns:p14="http://schemas.microsoft.com/office/powerpoint/2010/main" val="2388162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87908AF-65BE-457F-9D87-289A548E61FF}" type="slidenum">
              <a:rPr lang="ru-RU" smtClean="0"/>
              <a:t>5</a:t>
            </a:fld>
            <a:endParaRPr lang="ru-RU" dirty="0"/>
          </a:p>
        </p:txBody>
      </p:sp>
    </p:spTree>
    <p:extLst>
      <p:ext uri="{BB962C8B-B14F-4D97-AF65-F5344CB8AC3E}">
        <p14:creationId xmlns:p14="http://schemas.microsoft.com/office/powerpoint/2010/main" val="372852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оугольник 6"/>
          <p:cNvSpPr/>
          <p:nvPr/>
        </p:nvSpPr>
        <p:spPr>
          <a:xfrm>
            <a:off x="0" y="1041400"/>
            <a:ext cx="12192000" cy="4216400"/>
          </a:xfrm>
          <a:prstGeom prst="rect">
            <a:avLst/>
          </a:prstGeom>
          <a:solidFill>
            <a:schemeClr val="accent3">
              <a:lumMod val="20000"/>
              <a:lumOff val="80000"/>
              <a:alpha val="80000"/>
            </a:schemeClr>
          </a:solidFill>
        </p:spPr>
        <p:txBody>
          <a:bodyPr vert="horz" lIns="91440" tIns="45720" rIns="91440" bIns="45720" rtlCol="0" anchor="ctr">
            <a:normAutofit/>
          </a:bodyPr>
          <a:lstStyle/>
          <a:p>
            <a:pPr lvl="0" rtl="0">
              <a:spcBef>
                <a:spcPct val="0"/>
              </a:spcBef>
              <a:buNone/>
            </a:pPr>
            <a:endParaRPr lang="ru-RU" sz="4400" b="0" cap="none" spc="0" noProof="0" dirty="0">
              <a:ln w="0"/>
              <a:solidFill>
                <a:schemeClr val="tx2">
                  <a:lumMod val="50000"/>
                </a:schemeClr>
              </a:solidFill>
              <a:effectLst>
                <a:outerShdw blurRad="38100" dist="19050" dir="2700000" algn="tl" rotWithShape="0">
                  <a:schemeClr val="tx1">
                    <a:alpha val="40000"/>
                  </a:schemeClr>
                </a:outerShdw>
              </a:effectLst>
              <a:latin typeface="+mj-lt"/>
              <a:ea typeface="+mj-ea"/>
              <a:cs typeface="+mj-cs"/>
            </a:endParaRPr>
          </a:p>
        </p:txBody>
      </p:sp>
      <p:sp>
        <p:nvSpPr>
          <p:cNvPr id="2" name="Заголовок 1"/>
          <p:cNvSpPr>
            <a:spLocks noGrp="1"/>
          </p:cNvSpPr>
          <p:nvPr>
            <p:ph type="ctrTitle"/>
          </p:nvPr>
        </p:nvSpPr>
        <p:spPr>
          <a:xfrm>
            <a:off x="1524000" y="1041400"/>
            <a:ext cx="9144000" cy="2387600"/>
          </a:xfrm>
          <a:noFill/>
        </p:spPr>
        <p:txBody>
          <a:bodyPr rtlCol="0" anchor="b"/>
          <a:lstStyle>
            <a:lvl1pPr algn="ctr">
              <a:defRPr sz="6000" b="0" cap="none" spc="0">
                <a:ln w="0"/>
                <a:solidFill>
                  <a:schemeClr val="tx2">
                    <a:lumMod val="50000"/>
                  </a:schemeClr>
                </a:solidFill>
                <a:effectLst>
                  <a:outerShdw blurRad="38100" dist="19050" dir="2700000" algn="tl" rotWithShape="0">
                    <a:schemeClr val="tx1">
                      <a:alpha val="40000"/>
                    </a:schemeClr>
                  </a:outerShdw>
                </a:effectLst>
              </a:defRPr>
            </a:lvl1pPr>
          </a:lstStyle>
          <a:p>
            <a:pPr rtl="0"/>
            <a:r>
              <a:rPr lang="ru-RU" noProof="0" smtClean="0"/>
              <a:t>Образец заголовка</a:t>
            </a:r>
            <a:endParaRPr lang="ru-RU" noProof="0" dirty="0"/>
          </a:p>
        </p:txBody>
      </p:sp>
      <p:sp>
        <p:nvSpPr>
          <p:cNvPr id="3" name="Подзаголовок 2"/>
          <p:cNvSpPr>
            <a:spLocks noGrp="1"/>
          </p:cNvSpPr>
          <p:nvPr>
            <p:ph type="subTitle" idx="1"/>
          </p:nvPr>
        </p:nvSpPr>
        <p:spPr>
          <a:xfrm>
            <a:off x="1524000" y="3602038"/>
            <a:ext cx="9144000" cy="1655762"/>
          </a:xfrm>
          <a:noFill/>
        </p:spPr>
        <p:txBody>
          <a:bodyPr rtlCol="0"/>
          <a:lstStyle>
            <a:lvl1pPr marL="0" indent="0" algn="ctr">
              <a:buNone/>
              <a:defRPr sz="2400" b="0" cap="none" spc="0">
                <a:ln w="0"/>
                <a:solidFill>
                  <a:schemeClr val="tx1"/>
                </a:solidFill>
                <a:effectLst>
                  <a:outerShdw blurRad="38100" dist="19050" dir="2700000" algn="tl" rotWithShape="0">
                    <a:schemeClr val="tx1">
                      <a:alpha val="4000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4" name="Дата 3"/>
          <p:cNvSpPr>
            <a:spLocks noGrp="1"/>
          </p:cNvSpPr>
          <p:nvPr>
            <p:ph type="dt" sz="half" idx="10"/>
          </p:nvPr>
        </p:nvSpPr>
        <p:spPr/>
        <p:txBody>
          <a:bodyPr rtlCol="0"/>
          <a:lstStyle/>
          <a:p>
            <a:pPr rtl="0"/>
            <a:fld id="{3B2ACE57-5B89-4511-8CC6-6079B07633C5}" type="datetime1">
              <a:rPr lang="ru-RU" noProof="0" smtClean="0"/>
              <a:t>28.01.2018</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344601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p:txBody>
          <a:bodyPr vert="eaVert"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4" name="Дата 3"/>
          <p:cNvSpPr>
            <a:spLocks noGrp="1"/>
          </p:cNvSpPr>
          <p:nvPr>
            <p:ph type="dt" sz="half" idx="10"/>
          </p:nvPr>
        </p:nvSpPr>
        <p:spPr/>
        <p:txBody>
          <a:bodyPr rtlCol="0"/>
          <a:lstStyle/>
          <a:p>
            <a:pPr rtl="0"/>
            <a:fld id="{F04635A6-ECB3-4AF9-B57C-B106D61DFEDF}" type="datetime1">
              <a:rPr lang="ru-RU" noProof="0" smtClean="0"/>
              <a:t>28.01.2018</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14303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rtlCol="0"/>
          <a:lstStyle/>
          <a:p>
            <a:pPr rtl="0"/>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a:xfrm>
            <a:off x="838200" y="365125"/>
            <a:ext cx="7734300" cy="5811838"/>
          </a:xfrm>
        </p:spPr>
        <p:txBody>
          <a:bodyPr vert="eaVert"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4" name="Дата 3"/>
          <p:cNvSpPr>
            <a:spLocks noGrp="1"/>
          </p:cNvSpPr>
          <p:nvPr>
            <p:ph type="dt" sz="half" idx="10"/>
          </p:nvPr>
        </p:nvSpPr>
        <p:spPr/>
        <p:txBody>
          <a:bodyPr rtlCol="0"/>
          <a:lstStyle/>
          <a:p>
            <a:pPr rtl="0"/>
            <a:fld id="{6364896C-24E8-4D5F-B052-5A1AB0EAF74C}" type="datetime1">
              <a:rPr lang="ru-RU" noProof="0" smtClean="0"/>
              <a:t>28.01.2018</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32246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dirty="0"/>
          </a:p>
        </p:txBody>
      </p:sp>
      <p:sp>
        <p:nvSpPr>
          <p:cNvPr id="3" name="Объект 2"/>
          <p:cNvSpPr>
            <a:spLocks noGrp="1"/>
          </p:cNvSpPr>
          <p:nvPr>
            <p:ph idx="1"/>
          </p:nvPr>
        </p:nvSpPr>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4" name="Дата 3"/>
          <p:cNvSpPr>
            <a:spLocks noGrp="1"/>
          </p:cNvSpPr>
          <p:nvPr>
            <p:ph type="dt" sz="half" idx="10"/>
          </p:nvPr>
        </p:nvSpPr>
        <p:spPr/>
        <p:txBody>
          <a:bodyPr rtlCol="0"/>
          <a:lstStyle/>
          <a:p>
            <a:pPr rtl="0"/>
            <a:fld id="{2B6139EC-77DD-4245-BDAF-747936C0A062}" type="datetime1">
              <a:rPr lang="ru-RU" noProof="0" smtClean="0"/>
              <a:t>28.01.2018</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13085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62262"/>
          </a:xfrm>
        </p:spPr>
        <p:txBody>
          <a:bodyPr rtlCol="0" anchor="b"/>
          <a:lstStyle>
            <a:lvl1pPr>
              <a:defRPr sz="6000"/>
            </a:lvl1pPr>
          </a:lstStyle>
          <a:p>
            <a:pPr rtl="0"/>
            <a:r>
              <a:rPr lang="ru-RU" noProof="0" smtClean="0"/>
              <a:t>Образец заголовка</a:t>
            </a:r>
            <a:endParaRPr lang="ru-RU" noProof="0" dirty="0"/>
          </a:p>
        </p:txBody>
      </p:sp>
      <p:sp>
        <p:nvSpPr>
          <p:cNvPr id="3" name="Текст 2"/>
          <p:cNvSpPr>
            <a:spLocks noGrp="1"/>
          </p:cNvSpPr>
          <p:nvPr>
            <p:ph type="body" idx="1"/>
          </p:nvPr>
        </p:nvSpPr>
        <p:spPr>
          <a:xfrm>
            <a:off x="831850" y="4589463"/>
            <a:ext cx="10515600"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ru-RU" noProof="0" smtClean="0"/>
              <a:t>Образец текста</a:t>
            </a:r>
          </a:p>
        </p:txBody>
      </p:sp>
      <p:sp>
        <p:nvSpPr>
          <p:cNvPr id="4" name="Дата 3"/>
          <p:cNvSpPr>
            <a:spLocks noGrp="1"/>
          </p:cNvSpPr>
          <p:nvPr>
            <p:ph type="dt" sz="half" idx="10"/>
          </p:nvPr>
        </p:nvSpPr>
        <p:spPr/>
        <p:txBody>
          <a:bodyPr rtlCol="0"/>
          <a:lstStyle/>
          <a:p>
            <a:pPr rtl="0"/>
            <a:fld id="{11F98FF7-D4AF-4A01-B938-1A7924AE577D}" type="datetime1">
              <a:rPr lang="ru-RU" noProof="0" smtClean="0"/>
              <a:t>28.01.2018</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207342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dirty="0"/>
          </a:p>
        </p:txBody>
      </p:sp>
      <p:sp>
        <p:nvSpPr>
          <p:cNvPr id="4" name="Объект 3"/>
          <p:cNvSpPr>
            <a:spLocks noGrp="1"/>
          </p:cNvSpPr>
          <p:nvPr>
            <p:ph sz="half" idx="2"/>
          </p:nvPr>
        </p:nvSpPr>
        <p:spPr>
          <a:xfrm>
            <a:off x="6172200" y="1825625"/>
            <a:ext cx="518160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3" name="Объект 2"/>
          <p:cNvSpPr>
            <a:spLocks noGrp="1"/>
          </p:cNvSpPr>
          <p:nvPr>
            <p:ph sz="half" idx="1"/>
          </p:nvPr>
        </p:nvSpPr>
        <p:spPr>
          <a:xfrm>
            <a:off x="838200" y="1825625"/>
            <a:ext cx="518160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5" name="Дата 4"/>
          <p:cNvSpPr>
            <a:spLocks noGrp="1"/>
          </p:cNvSpPr>
          <p:nvPr>
            <p:ph type="dt" sz="half" idx="10"/>
          </p:nvPr>
        </p:nvSpPr>
        <p:spPr/>
        <p:txBody>
          <a:bodyPr rtlCol="0"/>
          <a:lstStyle/>
          <a:p>
            <a:pPr rtl="0"/>
            <a:fld id="{E78DB762-28BC-4A17-817F-067168240279}" type="datetime1">
              <a:rPr lang="ru-RU" noProof="0" smtClean="0"/>
              <a:t>28.01.2018</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7" name="Номер слайда 6"/>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396451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274638"/>
            <a:ext cx="10515600" cy="1143000"/>
          </a:xfrm>
        </p:spPr>
        <p:txBody>
          <a:bodyPr rtlCol="0"/>
          <a:lstStyle/>
          <a:p>
            <a:pPr rtl="0"/>
            <a:r>
              <a:rPr lang="ru-RU" noProof="0" smtClean="0"/>
              <a:t>Образец заголовка</a:t>
            </a:r>
            <a:endParaRPr lang="ru-RU" noProof="0" dirty="0"/>
          </a:p>
        </p:txBody>
      </p:sp>
      <p:sp>
        <p:nvSpPr>
          <p:cNvPr id="3" name="Текст 2"/>
          <p:cNvSpPr>
            <a:spLocks noGrp="1"/>
          </p:cNvSpPr>
          <p:nvPr>
            <p:ph type="body" idx="1"/>
          </p:nvPr>
        </p:nvSpPr>
        <p:spPr>
          <a:xfrm>
            <a:off x="831850" y="1489075"/>
            <a:ext cx="515620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4" name="Объект 3"/>
          <p:cNvSpPr>
            <a:spLocks noGrp="1"/>
          </p:cNvSpPr>
          <p:nvPr>
            <p:ph sz="half" idx="2"/>
          </p:nvPr>
        </p:nvSpPr>
        <p:spPr>
          <a:xfrm>
            <a:off x="831850" y="2193925"/>
            <a:ext cx="515620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5" name="Текст 4"/>
          <p:cNvSpPr>
            <a:spLocks noGrp="1"/>
          </p:cNvSpPr>
          <p:nvPr>
            <p:ph type="body" sz="quarter" idx="3"/>
          </p:nvPr>
        </p:nvSpPr>
        <p:spPr>
          <a:xfrm>
            <a:off x="6189663" y="1489075"/>
            <a:ext cx="5157787"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6" name="Объект 5"/>
          <p:cNvSpPr>
            <a:spLocks noGrp="1"/>
          </p:cNvSpPr>
          <p:nvPr>
            <p:ph sz="quarter" idx="4"/>
          </p:nvPr>
        </p:nvSpPr>
        <p:spPr>
          <a:xfrm>
            <a:off x="6189663" y="2193925"/>
            <a:ext cx="5157787"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Дата 6"/>
          <p:cNvSpPr>
            <a:spLocks noGrp="1"/>
          </p:cNvSpPr>
          <p:nvPr>
            <p:ph type="dt" sz="half" idx="10"/>
          </p:nvPr>
        </p:nvSpPr>
        <p:spPr/>
        <p:txBody>
          <a:bodyPr rtlCol="0"/>
          <a:lstStyle/>
          <a:p>
            <a:pPr rtl="0"/>
            <a:fld id="{AA5C96E2-989D-481C-AEFC-B953D8B471BD}" type="datetime1">
              <a:rPr lang="ru-RU" noProof="0" smtClean="0"/>
              <a:t>28.01.2018</a:t>
            </a:fld>
            <a:endParaRPr lang="ru-RU" noProof="0" dirty="0"/>
          </a:p>
        </p:txBody>
      </p:sp>
      <p:sp>
        <p:nvSpPr>
          <p:cNvPr id="8" name="Нижний колонтитул 7"/>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9" name="Номер слайда 8"/>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19068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dirty="0"/>
          </a:p>
        </p:txBody>
      </p:sp>
      <p:sp>
        <p:nvSpPr>
          <p:cNvPr id="3" name="Дата 2"/>
          <p:cNvSpPr>
            <a:spLocks noGrp="1"/>
          </p:cNvSpPr>
          <p:nvPr>
            <p:ph type="dt" sz="half" idx="10"/>
          </p:nvPr>
        </p:nvSpPr>
        <p:spPr/>
        <p:txBody>
          <a:bodyPr rtlCol="0"/>
          <a:lstStyle/>
          <a:p>
            <a:pPr rtl="0"/>
            <a:fld id="{242602DD-D342-4383-9076-07C03EE82EDD}" type="datetime1">
              <a:rPr lang="ru-RU" noProof="0" smtClean="0"/>
              <a:t>28.01.2018</a:t>
            </a:fld>
            <a:endParaRPr lang="ru-RU" noProof="0" dirty="0"/>
          </a:p>
        </p:txBody>
      </p:sp>
      <p:sp>
        <p:nvSpPr>
          <p:cNvPr id="4" name="Нижний колонтитул 3"/>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5" name="Номер слайда 4"/>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38210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F66670B0-682C-479C-92E5-AB96DE7FDE2B}" type="datetime1">
              <a:rPr lang="ru-RU" noProof="0" smtClean="0"/>
              <a:t>28.01.2018</a:t>
            </a:fld>
            <a:endParaRPr lang="ru-RU" noProof="0" dirty="0"/>
          </a:p>
        </p:txBody>
      </p:sp>
      <p:sp>
        <p:nvSpPr>
          <p:cNvPr id="3" name="Нижний колонтитул 2"/>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4" name="Номер слайда 3"/>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23443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3" name="Объект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4" name="Текст 3"/>
          <p:cNvSpPr>
            <a:spLocks noGrp="1"/>
          </p:cNvSpPr>
          <p:nvPr>
            <p:ph type="body" sz="half" idx="2"/>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5" name="Дата 4"/>
          <p:cNvSpPr>
            <a:spLocks noGrp="1"/>
          </p:cNvSpPr>
          <p:nvPr>
            <p:ph type="dt" sz="half" idx="10"/>
          </p:nvPr>
        </p:nvSpPr>
        <p:spPr/>
        <p:txBody>
          <a:bodyPr rtlCol="0"/>
          <a:lstStyle/>
          <a:p>
            <a:pPr rtl="0"/>
            <a:fld id="{8073E836-8EAB-4C4E-882A-B55263B5151F}" type="datetime1">
              <a:rPr lang="ru-RU" noProof="0" smtClean="0"/>
              <a:t>28.01.2018</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7" name="Номер слайда 6"/>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24060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dirty="0"/>
          </a:p>
        </p:txBody>
      </p:sp>
      <p:sp>
        <p:nvSpPr>
          <p:cNvPr id="4" name="Текст 3"/>
          <p:cNvSpPr>
            <a:spLocks noGrp="1"/>
          </p:cNvSpPr>
          <p:nvPr>
            <p:ph type="body" sz="half" idx="2"/>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5" name="Дата 4"/>
          <p:cNvSpPr>
            <a:spLocks noGrp="1"/>
          </p:cNvSpPr>
          <p:nvPr>
            <p:ph type="dt" sz="half" idx="10"/>
          </p:nvPr>
        </p:nvSpPr>
        <p:spPr/>
        <p:txBody>
          <a:bodyPr rtlCol="0"/>
          <a:lstStyle/>
          <a:p>
            <a:pPr rtl="0"/>
            <a:fld id="{63884D00-2889-46E0-8C24-54058AF754E0}" type="datetime1">
              <a:rPr lang="ru-RU" noProof="0" smtClean="0"/>
              <a:t>28.01.2018</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smtClean="0"/>
              <a:t>Добавить нижний колонтитул</a:t>
            </a:r>
            <a:endParaRPr lang="ru-RU" noProof="0" dirty="0"/>
          </a:p>
        </p:txBody>
      </p:sp>
      <p:sp>
        <p:nvSpPr>
          <p:cNvPr id="7" name="Номер слайда 6"/>
          <p:cNvSpPr>
            <a:spLocks noGrp="1"/>
          </p:cNvSpPr>
          <p:nvPr>
            <p:ph type="sldNum" sz="quarter" idx="12"/>
          </p:nvPr>
        </p:nvSpPr>
        <p:spPr/>
        <p:txBody>
          <a:bodyPr rtlCol="0"/>
          <a:lstStyle/>
          <a:p>
            <a:pPr rtl="0"/>
            <a:fld id="{FD068D91-5085-43EA-8734-9AB23AC0958B}" type="slidenum">
              <a:rPr lang="ru-RU" noProof="0" smtClean="0"/>
              <a:t>‹#›</a:t>
            </a:fld>
            <a:endParaRPr lang="ru-RU" noProof="0" dirty="0"/>
          </a:p>
        </p:txBody>
      </p:sp>
    </p:spTree>
    <p:extLst>
      <p:ext uri="{BB962C8B-B14F-4D97-AF65-F5344CB8AC3E}">
        <p14:creationId xmlns:p14="http://schemas.microsoft.com/office/powerpoint/2010/main" val="4365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a:solidFill>
            <a:schemeClr val="accent3">
              <a:lumMod val="20000"/>
              <a:lumOff val="80000"/>
              <a:alpha val="80000"/>
            </a:schemeClr>
          </a:solidFill>
        </p:spPr>
        <p:txBody>
          <a:bodyPr vert="horz" lIns="91440" tIns="45720" rIns="91440" bIns="45720" rtlCol="0" anchor="ctr">
            <a:normAutofit/>
          </a:bodyPr>
          <a:lstStyle/>
          <a:p>
            <a:pPr rtl="0"/>
            <a:r>
              <a:rPr lang="ru-RU" noProof="0" dirty="0" smtClean="0"/>
              <a:t>Образец заголовка</a:t>
            </a:r>
            <a:endParaRPr lang="ru-RU" noProof="0" dirty="0"/>
          </a:p>
        </p:txBody>
      </p:sp>
      <p:sp>
        <p:nvSpPr>
          <p:cNvPr id="3" name="Текст 2"/>
          <p:cNvSpPr>
            <a:spLocks noGrp="1"/>
          </p:cNvSpPr>
          <p:nvPr>
            <p:ph type="body" idx="1"/>
          </p:nvPr>
        </p:nvSpPr>
        <p:spPr>
          <a:xfrm>
            <a:off x="838200" y="1825625"/>
            <a:ext cx="10515600" cy="4351338"/>
          </a:xfrm>
          <a:prstGeom prst="rect">
            <a:avLst/>
          </a:prstGeom>
          <a:solidFill>
            <a:schemeClr val="accent3">
              <a:lumMod val="20000"/>
              <a:lumOff val="80000"/>
              <a:alpha val="80000"/>
            </a:schemeClr>
          </a:solidFill>
        </p:spPr>
        <p:txBody>
          <a:bodyPr vert="horz" lIns="91440" tIns="45720" rIns="91440" bIns="45720" rtlCol="0">
            <a:normAutofit/>
          </a:bodyPr>
          <a:lstStyle/>
          <a:p>
            <a:pPr lvl="0" rtl="0"/>
            <a:r>
              <a:rPr lang="ru-RU" noProof="0" dirty="0" smtClean="0"/>
              <a:t>Образец текста</a:t>
            </a:r>
          </a:p>
          <a:p>
            <a:pPr lvl="1" rtl="0"/>
            <a:r>
              <a:rPr lang="ru-RU" noProof="0" dirty="0" smtClean="0"/>
              <a:t>Второй уровень</a:t>
            </a:r>
          </a:p>
          <a:p>
            <a:pPr lvl="2" rtl="0"/>
            <a:r>
              <a:rPr lang="ru-RU" noProof="0" dirty="0" smtClean="0"/>
              <a:t>Третий уровень</a:t>
            </a:r>
          </a:p>
          <a:p>
            <a:pPr lvl="3" rtl="0"/>
            <a:r>
              <a:rPr lang="ru-RU" noProof="0" dirty="0" smtClean="0"/>
              <a:t>Четвертый уровень</a:t>
            </a:r>
          </a:p>
          <a:p>
            <a:pPr lvl="4" rtl="0"/>
            <a:r>
              <a:rPr lang="ru-RU" noProof="0" dirty="0" smtClean="0"/>
              <a:t>Пятый уровень</a:t>
            </a:r>
            <a:endParaRPr lang="ru-RU" noProof="0" dirty="0"/>
          </a:p>
        </p:txBody>
      </p:sp>
      <p:sp>
        <p:nvSpPr>
          <p:cNvPr id="4" name="Дата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solidFill>
              </a:defRPr>
            </a:lvl1pPr>
          </a:lstStyle>
          <a:p>
            <a:pPr rtl="0"/>
            <a:fld id="{98DAB2FD-FEEE-4848-9664-614F7FA3E5CB}" type="datetime1">
              <a:rPr lang="ru-RU" noProof="0" smtClean="0"/>
              <a:t>28.01.2018</a:t>
            </a:fld>
            <a:endParaRPr lang="ru-RU" noProof="0" dirty="0"/>
          </a:p>
        </p:txBody>
      </p:sp>
      <p:sp>
        <p:nvSpPr>
          <p:cNvPr id="5" name="Нижний колонтитул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pPr rtl="0"/>
            <a:r>
              <a:rPr lang="ru-RU" noProof="0" dirty="0" smtClean="0"/>
              <a:t>Добавить нижний колонтитул</a:t>
            </a:r>
            <a:endParaRPr lang="ru-RU" noProof="0" dirty="0"/>
          </a:p>
        </p:txBody>
      </p:sp>
      <p:sp>
        <p:nvSpPr>
          <p:cNvPr id="6" name="Номер слайда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solidFill>
              </a:defRPr>
            </a:lvl1pPr>
          </a:lstStyle>
          <a:p>
            <a:pPr rtl="0"/>
            <a:fld id="{FD068D91-5085-43EA-8734-9AB23AC0958B}" type="slidenum">
              <a:rPr lang="ru-RU" noProof="0" smtClean="0"/>
              <a:pPr/>
              <a:t>‹#›</a:t>
            </a:fld>
            <a:endParaRPr lang="ru-RU" noProof="0" dirty="0"/>
          </a:p>
        </p:txBody>
      </p:sp>
    </p:spTree>
    <p:extLst>
      <p:ext uri="{BB962C8B-B14F-4D97-AF65-F5344CB8AC3E}">
        <p14:creationId xmlns:p14="http://schemas.microsoft.com/office/powerpoint/2010/main" val="2577456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4400" b="0" kern="1200" cap="none" spc="0">
          <a:ln w="0"/>
          <a:solidFill>
            <a:schemeClr val="tx2">
              <a:lumMod val="50000"/>
            </a:schemeClr>
          </a:solidFill>
          <a:effectLst>
            <a:outerShdw blurRad="38100" dist="19050" dir="2700000" algn="tl" rotWithShape="0">
              <a:schemeClr val="tx1">
                <a:alpha val="40000"/>
              </a:scheme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Clr>
          <a:schemeClr val="tx2">
            <a:lumMod val="75000"/>
          </a:schemeClr>
        </a:buClr>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media" Target="../media/media2.mp3"/><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noFill/>
          <a:ln>
            <a:noFill/>
          </a:ln>
          <a:effectLst>
            <a:softEdge rad="12700"/>
          </a:effectLst>
        </p:spPr>
        <p:txBody>
          <a:bodyPr rtlCol="0"/>
          <a:lstStyle/>
          <a:p>
            <a:pPr rtl="0"/>
            <a:r>
              <a:rPr lang="ru-RU" dirty="0" smtClean="0"/>
              <a:t>Анализ произведения </a:t>
            </a:r>
            <a:endParaRPr lang="ru-RU" dirty="0"/>
          </a:p>
        </p:txBody>
      </p:sp>
      <p:sp>
        <p:nvSpPr>
          <p:cNvPr id="3" name="Подзаголовок 2"/>
          <p:cNvSpPr>
            <a:spLocks noGrp="1"/>
          </p:cNvSpPr>
          <p:nvPr>
            <p:ph type="subTitle" idx="1"/>
          </p:nvPr>
        </p:nvSpPr>
        <p:spPr/>
        <p:txBody>
          <a:bodyPr rtlCol="0"/>
          <a:lstStyle/>
          <a:p>
            <a:r>
              <a:rPr lang="ru-RU" dirty="0" err="1"/>
              <a:t>С.Рахманинова</a:t>
            </a:r>
            <a:r>
              <a:rPr lang="ru-RU" dirty="0">
                <a:effectLst/>
              </a:rPr>
              <a:t> "</a:t>
            </a:r>
            <a:r>
              <a:rPr lang="ru-RU" dirty="0"/>
              <a:t>Вокализ</a:t>
            </a:r>
            <a:r>
              <a:rPr lang="ru-RU" dirty="0">
                <a:effectLst/>
              </a:rPr>
              <a:t>"</a:t>
            </a:r>
            <a:endParaRPr lang="ru-RU" dirty="0"/>
          </a:p>
        </p:txBody>
      </p:sp>
    </p:spTree>
    <p:extLst>
      <p:ext uri="{BB962C8B-B14F-4D97-AF65-F5344CB8AC3E}">
        <p14:creationId xmlns:p14="http://schemas.microsoft.com/office/powerpoint/2010/main" val="221116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838200" y="365125"/>
            <a:ext cx="10515599" cy="1325563"/>
          </a:xfrm>
        </p:spPr>
        <p:txBody>
          <a:bodyPr rtlCol="0">
            <a:normAutofit/>
          </a:bodyPr>
          <a:lstStyle/>
          <a:p>
            <a:r>
              <a:rPr lang="ru-RU" sz="4000" dirty="0">
                <a:effectLst>
                  <a:glow>
                    <a:schemeClr val="accent1">
                      <a:alpha val="70000"/>
                    </a:schemeClr>
                  </a:glow>
                </a:effectLst>
              </a:rPr>
              <a:t> </a:t>
            </a:r>
            <a:r>
              <a:rPr lang="ru-RU" sz="4000" dirty="0" smtClean="0">
                <a:effectLst>
                  <a:glow>
                    <a:schemeClr val="accent1">
                      <a:alpha val="70000"/>
                    </a:schemeClr>
                  </a:glow>
                </a:effectLst>
              </a:rPr>
              <a:t>История создания произведения</a:t>
            </a:r>
            <a:r>
              <a:rPr lang="ru-RU" sz="4000" dirty="0">
                <a:effectLst>
                  <a:glow>
                    <a:schemeClr val="accent1">
                      <a:alpha val="70000"/>
                    </a:schemeClr>
                  </a:glow>
                </a:effectLst>
              </a:rPr>
              <a:t/>
            </a:r>
            <a:br>
              <a:rPr lang="ru-RU" sz="4000" dirty="0">
                <a:effectLst>
                  <a:glow>
                    <a:schemeClr val="accent1">
                      <a:alpha val="70000"/>
                    </a:schemeClr>
                  </a:glow>
                </a:effectLst>
              </a:rPr>
            </a:br>
            <a:endParaRPr lang="ru-RU" sz="4000" dirty="0">
              <a:effectLst>
                <a:glow>
                  <a:schemeClr val="accent1">
                    <a:alpha val="70000"/>
                  </a:schemeClr>
                </a:glow>
              </a:effectLst>
            </a:endParaRPr>
          </a:p>
        </p:txBody>
      </p:sp>
      <p:sp>
        <p:nvSpPr>
          <p:cNvPr id="14" name="Объект 13"/>
          <p:cNvSpPr>
            <a:spLocks noGrp="1"/>
          </p:cNvSpPr>
          <p:nvPr>
            <p:ph idx="1"/>
          </p:nvPr>
        </p:nvSpPr>
        <p:spPr>
          <a:xfrm>
            <a:off x="4039737" y="1825625"/>
            <a:ext cx="7314063" cy="4351338"/>
          </a:xfrm>
        </p:spPr>
        <p:txBody>
          <a:bodyPr rtlCol="0">
            <a:noAutofit/>
          </a:bodyPr>
          <a:lstStyle/>
          <a:p>
            <a:r>
              <a:rPr lang="ru-RU" sz="1600" dirty="0"/>
              <a:t>Все романсы ор. 34, в который входит и «Вокализ», были написаны в июне 1912 года. Известно, что 1 сентября того же года они были проданы издательству А. </a:t>
            </a:r>
            <a:r>
              <a:rPr lang="ru-RU" sz="1600" dirty="0" err="1"/>
              <a:t>Гутхейля</a:t>
            </a:r>
            <a:r>
              <a:rPr lang="ru-RU" sz="1600" dirty="0"/>
              <a:t> и уже в следующем году вышли в свет.</a:t>
            </a:r>
          </a:p>
          <a:p>
            <a:r>
              <a:rPr lang="ru-RU" sz="1600" dirty="0"/>
              <a:t>Но для завершения работы над «Вокализом» композитору понадобилось три года, если считать со времени первого наброска романса, сделанного весной 1912 года. Чистовая рукопись (второй редакции произведения) датируется даже позже того времени, которое указал сам композитор - сентябрем 1915 года. Разные редакции (авторские) представляют романс в нескольких тональностях – до-диез минор, ми-бемоль минор, ми-минор. </a:t>
            </a:r>
            <a:br>
              <a:rPr lang="ru-RU" sz="1600" dirty="0"/>
            </a:br>
            <a:r>
              <a:rPr lang="ru-RU" sz="1600" dirty="0"/>
              <a:t>«Весной 1915 года Рахманинов показал 1-ю редакцию «Вокализа» А. В. Неждановой. Тогда же, прислушавшись к ее замечаниям, сделал несколько исправлений карандашом в вокальной партии, занося в партитуру также исполнительские штрихи и нюансы.</a:t>
            </a:r>
          </a:p>
          <a:p>
            <a:pPr marL="0" lvl="0" indent="0">
              <a:buNone/>
            </a:pPr>
            <a:endParaRPr lang="ru-RU" sz="1600" dirty="0" smtClean="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93" y="1849319"/>
            <a:ext cx="2956682" cy="36515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Прямоугольник 2"/>
          <p:cNvSpPr/>
          <p:nvPr/>
        </p:nvSpPr>
        <p:spPr>
          <a:xfrm>
            <a:off x="932294" y="5500820"/>
            <a:ext cx="2956681" cy="92333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ru-RU" dirty="0">
                <a:solidFill>
                  <a:srgbClr val="222222"/>
                </a:solidFill>
                <a:latin typeface="Arial" panose="020B0604020202020204" pitchFamily="34" charset="0"/>
              </a:rPr>
              <a:t>Провал первой симфонии долго беспокоил Сергея Рахманинова</a:t>
            </a:r>
            <a:endParaRPr lang="ru-RU" dirty="0"/>
          </a:p>
        </p:txBody>
      </p:sp>
    </p:spTree>
    <p:extLst>
      <p:ext uri="{BB962C8B-B14F-4D97-AF65-F5344CB8AC3E}">
        <p14:creationId xmlns:p14="http://schemas.microsoft.com/office/powerpoint/2010/main" val="49949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4">
                                            <p:bg/>
                                          </p:spTgt>
                                        </p:tgtEl>
                                        <p:attrNameLst>
                                          <p:attrName>style.visibility</p:attrName>
                                        </p:attrNameLst>
                                      </p:cBhvr>
                                      <p:to>
                                        <p:strVal val="visible"/>
                                      </p:to>
                                    </p:set>
                                    <p:animEffect transition="in" filter="randombar(horizontal)">
                                      <p:cBhvr>
                                        <p:cTn id="14" dur="500"/>
                                        <p:tgtEl>
                                          <p:spTgt spid="14">
                                            <p:bg/>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4" dur="500"/>
                                        <p:tgtEl>
                                          <p:spTgt spid="1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title="Макет заголовка и объектов с диаграммой"/>
          <p:cNvSpPr>
            <a:spLocks noGrp="1"/>
          </p:cNvSpPr>
          <p:nvPr>
            <p:ph type="title"/>
          </p:nvPr>
        </p:nvSpPr>
        <p:spPr/>
        <p:txBody>
          <a:bodyPr rtlCol="0">
            <a:normAutofit/>
          </a:bodyPr>
          <a:lstStyle/>
          <a:p>
            <a:r>
              <a:rPr lang="ru-RU" dirty="0" smtClean="0">
                <a:effectLst/>
              </a:rPr>
              <a:t>«Музыкальные </a:t>
            </a:r>
            <a:r>
              <a:rPr lang="ru-RU" dirty="0">
                <a:effectLst/>
              </a:rPr>
              <a:t>краски</a:t>
            </a:r>
            <a:r>
              <a:rPr lang="ru-RU" dirty="0" smtClean="0">
                <a:effectLst/>
              </a:rPr>
              <a:t>» произведения</a:t>
            </a:r>
            <a:endParaRPr lang="ru-RU" dirty="0"/>
          </a:p>
        </p:txBody>
      </p:sp>
      <p:sp>
        <p:nvSpPr>
          <p:cNvPr id="3" name="Объект 2"/>
          <p:cNvSpPr>
            <a:spLocks noGrp="1"/>
          </p:cNvSpPr>
          <p:nvPr>
            <p:ph idx="1"/>
          </p:nvPr>
        </p:nvSpPr>
        <p:spPr/>
        <p:txBody>
          <a:bodyPr>
            <a:normAutofit fontScale="85000" lnSpcReduction="20000"/>
          </a:bodyPr>
          <a:lstStyle/>
          <a:p>
            <a:pPr marL="0" indent="0">
              <a:buNone/>
            </a:pPr>
            <a:endParaRPr lang="ru-RU" dirty="0" smtClean="0"/>
          </a:p>
          <a:p>
            <a:pPr marL="0" indent="0">
              <a:buNone/>
            </a:pPr>
            <a:r>
              <a:rPr lang="ru-RU" dirty="0" smtClean="0"/>
              <a:t>Льется </a:t>
            </a:r>
            <a:r>
              <a:rPr lang="ru-RU" dirty="0"/>
              <a:t>прекрасная и грустная мелодия. </a:t>
            </a:r>
            <a:r>
              <a:rPr lang="ru-RU" dirty="0" smtClean="0"/>
              <a:t>Её </a:t>
            </a:r>
            <a:r>
              <a:rPr lang="ru-RU" dirty="0"/>
              <a:t>поет женский голос. Поет без слов, но ясно, что это - рассказ о чем-то очень дорогом и близком. Это "Вокализ" Рахманинова</a:t>
            </a:r>
            <a:r>
              <a:rPr lang="ru-RU" dirty="0" smtClean="0"/>
              <a:t>.</a:t>
            </a:r>
          </a:p>
          <a:p>
            <a:pPr marL="0" indent="0">
              <a:buNone/>
            </a:pPr>
            <a:r>
              <a:rPr lang="ru-RU" dirty="0"/>
              <a:t>Как и многие другие музыкальные произведения, песня была транспонирована в множество других тональностей, что позволяет исполнителю выбирать наиболее подходящий для его голоса вариант. Исполнение песни тенором производится на </a:t>
            </a:r>
            <a:r>
              <a:rPr lang="ru-RU" dirty="0" smtClean="0"/>
              <a:t>октаву</a:t>
            </a:r>
            <a:r>
              <a:rPr lang="ru-RU" dirty="0"/>
              <a:t> ниже, чем исполнение </a:t>
            </a:r>
            <a:r>
              <a:rPr lang="ru-RU" dirty="0" smtClean="0"/>
              <a:t>сопрано.</a:t>
            </a:r>
          </a:p>
          <a:p>
            <a:pPr marL="0" indent="0">
              <a:buNone/>
            </a:pPr>
            <a:r>
              <a:rPr lang="ru-RU" dirty="0"/>
              <a:t>В</a:t>
            </a:r>
            <a:r>
              <a:rPr lang="ru-RU" dirty="0" smtClean="0"/>
              <a:t>окализы </a:t>
            </a:r>
            <a:r>
              <a:rPr lang="ru-RU" dirty="0"/>
              <a:t>являются основой для выявления </a:t>
            </a:r>
            <a:r>
              <a:rPr lang="ru-RU" dirty="0" smtClean="0"/>
              <a:t>особенностей </a:t>
            </a:r>
            <a:r>
              <a:rPr lang="ru-RU" dirty="0"/>
              <a:t>тембра голоса и развития умения использовать динамику звучания. После исполнения вокализа певцу </a:t>
            </a:r>
            <a:r>
              <a:rPr lang="ru-RU" dirty="0" smtClean="0"/>
              <a:t>проще </a:t>
            </a:r>
            <a:r>
              <a:rPr lang="ru-RU" dirty="0"/>
              <a:t>исполнять произведения с текстом. </a:t>
            </a:r>
            <a:r>
              <a:rPr lang="ru-RU" dirty="0" smtClean="0"/>
              <a:t>Но </a:t>
            </a:r>
            <a:r>
              <a:rPr lang="ru-RU" dirty="0"/>
              <a:t>вокализ </a:t>
            </a:r>
            <a:r>
              <a:rPr lang="ru-RU" dirty="0" err="1"/>
              <a:t>С.В.Рахманинова</a:t>
            </a:r>
            <a:r>
              <a:rPr lang="ru-RU" dirty="0"/>
              <a:t> по жанру и </a:t>
            </a:r>
            <a:r>
              <a:rPr lang="ru-RU" dirty="0" smtClean="0"/>
              <a:t>значению </a:t>
            </a:r>
            <a:r>
              <a:rPr lang="ru-RU" dirty="0"/>
              <a:t>намного шире всех этих понятий, поэтому он относится к числу концертных произведений</a:t>
            </a:r>
            <a:r>
              <a:rPr lang="ru-RU" dirty="0" smtClean="0"/>
              <a:t>.</a:t>
            </a:r>
            <a:r>
              <a:rPr lang="ru-RU" dirty="0"/>
              <a:t/>
            </a:r>
            <a:br>
              <a:rPr lang="ru-RU" dirty="0"/>
            </a:br>
            <a:endParaRPr lang="ru-RU" dirty="0"/>
          </a:p>
        </p:txBody>
      </p:sp>
    </p:spTree>
    <p:extLst>
      <p:ext uri="{BB962C8B-B14F-4D97-AF65-F5344CB8AC3E}">
        <p14:creationId xmlns:p14="http://schemas.microsoft.com/office/powerpoint/2010/main" val="3582640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rtl="0"/>
            <a:r>
              <a:rPr lang="ru-RU" dirty="0" smtClean="0"/>
              <a:t>Моё отношение к данному произведени</a:t>
            </a:r>
            <a:r>
              <a:rPr lang="ru-RU" dirty="0"/>
              <a:t>ю</a:t>
            </a:r>
          </a:p>
        </p:txBody>
      </p:sp>
      <p:sp>
        <p:nvSpPr>
          <p:cNvPr id="11" name="Объект 10"/>
          <p:cNvSpPr>
            <a:spLocks noGrp="1"/>
          </p:cNvSpPr>
          <p:nvPr>
            <p:ph sz="half" idx="2"/>
          </p:nvPr>
        </p:nvSpPr>
        <p:spPr/>
        <p:txBody>
          <a:bodyPr rtlCol="0"/>
          <a:lstStyle/>
          <a:p>
            <a:pPr marL="0" indent="0">
              <a:buNone/>
            </a:pPr>
            <a:r>
              <a:rPr lang="ru-RU" dirty="0" smtClean="0"/>
              <a:t>С другой казалось </a:t>
            </a:r>
            <a:r>
              <a:rPr lang="ru-RU" dirty="0"/>
              <a:t>бы </a:t>
            </a:r>
            <a:r>
              <a:rPr lang="ru-RU" dirty="0" smtClean="0"/>
              <a:t>стороны, при воспроизведении мелодии возникает тревожное </a:t>
            </a:r>
            <a:r>
              <a:rPr lang="ru-RU" dirty="0"/>
              <a:t>предчувствие чего-то </a:t>
            </a:r>
            <a:r>
              <a:rPr lang="ru-RU" dirty="0" smtClean="0"/>
              <a:t>неотвратимого.</a:t>
            </a:r>
            <a:endParaRPr lang="ru-RU" dirty="0"/>
          </a:p>
          <a:p>
            <a:pPr marL="0" indent="0" rtl="0">
              <a:buNone/>
            </a:pPr>
            <a:endParaRPr lang="ru-RU" dirty="0" smtClean="0"/>
          </a:p>
        </p:txBody>
      </p:sp>
      <p:sp>
        <p:nvSpPr>
          <p:cNvPr id="3" name="Объект 2"/>
          <p:cNvSpPr>
            <a:spLocks noGrp="1"/>
          </p:cNvSpPr>
          <p:nvPr>
            <p:ph sz="half" idx="1"/>
          </p:nvPr>
        </p:nvSpPr>
        <p:spPr/>
        <p:txBody>
          <a:bodyPr/>
          <a:lstStyle/>
          <a:p>
            <a:pPr marL="0" indent="0">
              <a:buNone/>
            </a:pPr>
            <a:r>
              <a:rPr lang="ru-RU" dirty="0" smtClean="0"/>
              <a:t>С одной стороны, </a:t>
            </a:r>
            <a:r>
              <a:rPr lang="ru-RU" dirty="0"/>
              <a:t>п</a:t>
            </a:r>
            <a:r>
              <a:rPr lang="ru-RU" dirty="0" smtClean="0"/>
              <a:t>рекрасная </a:t>
            </a:r>
            <a:r>
              <a:rPr lang="ru-RU" dirty="0"/>
              <a:t>песнь или мелодия - немного грустная, немного задумчивая, в ней чувствуются и боль разлуки, и тоска утраты и стремление к чему-то </a:t>
            </a:r>
            <a:r>
              <a:rPr lang="ru-RU" dirty="0" smtClean="0"/>
              <a:t>высокому</a:t>
            </a:r>
            <a:r>
              <a:rPr lang="ru-RU" dirty="0"/>
              <a:t>.</a:t>
            </a:r>
          </a:p>
        </p:txBody>
      </p:sp>
    </p:spTree>
    <p:extLst>
      <p:ext uri="{BB962C8B-B14F-4D97-AF65-F5344CB8AC3E}">
        <p14:creationId xmlns:p14="http://schemas.microsoft.com/office/powerpoint/2010/main" val="201117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42296"/>
            <a:ext cx="10515600" cy="1325563"/>
          </a:xfrm>
        </p:spPr>
        <p:txBody>
          <a:bodyPr>
            <a:normAutofit fontScale="90000"/>
          </a:bodyPr>
          <a:lstStyle/>
          <a:p>
            <a:r>
              <a:rPr lang="ru-RU" dirty="0" smtClean="0"/>
              <a:t>Отличие между тремя вариантами исполнения</a:t>
            </a:r>
            <a:endParaRPr lang="ru-RU" dirty="0"/>
          </a:p>
        </p:txBody>
      </p:sp>
      <p:sp>
        <p:nvSpPr>
          <p:cNvPr id="11" name="Объект 10"/>
          <p:cNvSpPr>
            <a:spLocks noGrp="1"/>
          </p:cNvSpPr>
          <p:nvPr>
            <p:ph sz="half" idx="1"/>
          </p:nvPr>
        </p:nvSpPr>
        <p:spPr>
          <a:xfrm>
            <a:off x="838200" y="1825625"/>
            <a:ext cx="10515600" cy="4643414"/>
          </a:xfrm>
        </p:spPr>
        <p:txBody>
          <a:bodyPr>
            <a:normAutofit fontScale="25000" lnSpcReduction="20000"/>
          </a:bodyPr>
          <a:lstStyle/>
          <a:p>
            <a:pPr marL="0" indent="0">
              <a:buNone/>
            </a:pPr>
            <a:endParaRPr lang="ru-RU" sz="2400" dirty="0"/>
          </a:p>
          <a:p>
            <a:endParaRPr lang="ru-RU" sz="5800" dirty="0" smtClean="0"/>
          </a:p>
          <a:p>
            <a:r>
              <a:rPr lang="ru-RU" sz="7200" dirty="0" smtClean="0"/>
              <a:t>Бутман </a:t>
            </a:r>
            <a:r>
              <a:rPr lang="ru-RU" sz="7200" dirty="0"/>
              <a:t>Игорь - Вокализ (С. Рахманинов</a:t>
            </a:r>
            <a:r>
              <a:rPr lang="ru-RU" sz="7200" dirty="0" smtClean="0"/>
              <a:t>) </a:t>
            </a:r>
            <a:endParaRPr lang="ru-RU" sz="7200" dirty="0" smtClean="0"/>
          </a:p>
          <a:p>
            <a:pPr marL="0" indent="0">
              <a:buNone/>
            </a:pPr>
            <a:r>
              <a:rPr lang="ru-RU" sz="7200" dirty="0" smtClean="0"/>
              <a:t>В исполнении Игоря Бутмана произведение звучит спокойно и непринуждённо, заставляет задумываться о чём-то далеком, музыка льётся и её отлично дополняет </a:t>
            </a:r>
            <a:r>
              <a:rPr lang="ru-RU" sz="7200" dirty="0" err="1" smtClean="0"/>
              <a:t>саксафон</a:t>
            </a:r>
            <a:r>
              <a:rPr lang="ru-RU" sz="7200" dirty="0" smtClean="0"/>
              <a:t>. Есть и нюансы в этом исполнении, не очень </a:t>
            </a:r>
            <a:r>
              <a:rPr lang="ru-RU" sz="7200" dirty="0" err="1" smtClean="0"/>
              <a:t>брежно</a:t>
            </a:r>
            <a:r>
              <a:rPr lang="ru-RU" sz="7200" dirty="0" smtClean="0"/>
              <a:t> звучит музыка, да и сам звук плохой. Исполнение было опубликовано в далёком 2010-ом году и можно понять что я излишне придираюсь, смотря на эту дату. Но факты остаются фактами.</a:t>
            </a:r>
          </a:p>
          <a:p>
            <a:r>
              <a:rPr lang="en-US" sz="7200" dirty="0"/>
              <a:t>Luka </a:t>
            </a:r>
            <a:r>
              <a:rPr lang="en-US" sz="7200" dirty="0" err="1"/>
              <a:t>Sulic</a:t>
            </a:r>
            <a:r>
              <a:rPr lang="en-US" sz="7200" dirty="0"/>
              <a:t> - </a:t>
            </a:r>
            <a:r>
              <a:rPr lang="en-US" sz="7200" dirty="0" err="1"/>
              <a:t>Rachmaninov</a:t>
            </a:r>
            <a:r>
              <a:rPr lang="en-US" sz="7200" dirty="0"/>
              <a:t> </a:t>
            </a:r>
            <a:r>
              <a:rPr lang="en-US" sz="7200" dirty="0" err="1"/>
              <a:t>Vocalise</a:t>
            </a:r>
            <a:endParaRPr lang="en-US" sz="7200" dirty="0"/>
          </a:p>
          <a:p>
            <a:pPr marL="0" indent="0">
              <a:buNone/>
            </a:pPr>
            <a:r>
              <a:rPr lang="ru-RU" sz="7200" dirty="0" smtClean="0"/>
              <a:t>Эта комбинация </a:t>
            </a:r>
            <a:r>
              <a:rPr lang="ru-RU" sz="7200" dirty="0"/>
              <a:t>между пустынной душой его единственной цепляющейся за счастье, как будто она была наделена звуком этого давления, которое сокрушает нашу грудь, чтобы стать жертвой разочарования. </a:t>
            </a:r>
            <a:r>
              <a:rPr lang="ru-RU" sz="7200" dirty="0" smtClean="0"/>
              <a:t>Разве </a:t>
            </a:r>
            <a:r>
              <a:rPr lang="ru-RU" sz="7200" dirty="0"/>
              <a:t>не любопытно, как мы ассоциируем красоту с абсолютной скорбью, которую может вызвать работа? Может быть, это потому, что это единственный очевидный способ понять наше самое уязвимое «я</a:t>
            </a:r>
            <a:r>
              <a:rPr lang="ru-RU" sz="7200" dirty="0" smtClean="0"/>
              <a:t>». </a:t>
            </a:r>
            <a:r>
              <a:rPr lang="ru-RU" sz="7200" dirty="0"/>
              <a:t>Не в обиду кому-нибудь, но в исполнении </a:t>
            </a:r>
            <a:r>
              <a:rPr lang="ru-RU" sz="7200" dirty="0" smtClean="0"/>
              <a:t>этого зарубежного </a:t>
            </a:r>
            <a:r>
              <a:rPr lang="ru-RU" sz="7200" dirty="0"/>
              <a:t>музыканта произведение обретает лучшее </a:t>
            </a:r>
            <a:r>
              <a:rPr lang="ru-RU" sz="7200" dirty="0" smtClean="0"/>
              <a:t>звучание чем в первом предложенном варианте.</a:t>
            </a:r>
          </a:p>
          <a:p>
            <a:r>
              <a:rPr lang="ru-RU" sz="7200" dirty="0"/>
              <a:t>«Вокализ» </a:t>
            </a:r>
            <a:r>
              <a:rPr lang="ru-RU" sz="7200" dirty="0" err="1"/>
              <a:t>С.Рахманинов</a:t>
            </a:r>
            <a:r>
              <a:rPr lang="ru-RU" sz="7200" dirty="0"/>
              <a:t>, исполняет Детский хор «Весна</a:t>
            </a:r>
            <a:r>
              <a:rPr lang="ru-RU" sz="7200" dirty="0" smtClean="0"/>
              <a:t>» </a:t>
            </a:r>
            <a:endParaRPr lang="ru-RU" sz="7200" dirty="0"/>
          </a:p>
          <a:p>
            <a:pPr marL="0" indent="0">
              <a:buNone/>
            </a:pPr>
            <a:r>
              <a:rPr lang="ru-RU" sz="7200" dirty="0" smtClean="0"/>
              <a:t>Мне очень понравилось как звучат голоса детей, так бездонно и </a:t>
            </a:r>
            <a:r>
              <a:rPr lang="ru-RU" sz="7200" dirty="0" err="1" smtClean="0"/>
              <a:t>затяжно</a:t>
            </a:r>
            <a:r>
              <a:rPr lang="ru-RU" sz="7200" dirty="0" smtClean="0"/>
              <a:t> в хорошем смысле этого слова. В исполнении хора «Весна» произведение обретает церковный жанр. </a:t>
            </a:r>
          </a:p>
          <a:p>
            <a:pPr marL="0" indent="0">
              <a:buNone/>
            </a:pPr>
            <a:r>
              <a:rPr lang="ru-RU" sz="7200" dirty="0"/>
              <a:t/>
            </a:r>
            <a:br>
              <a:rPr lang="ru-RU" sz="7200" dirty="0"/>
            </a:br>
            <a:endParaRPr lang="ru-RU" sz="7200" dirty="0" smtClean="0"/>
          </a:p>
          <a:p>
            <a:pPr marL="0" indent="0">
              <a:buNone/>
            </a:pPr>
            <a:endParaRPr lang="ru-RU" sz="1400" dirty="0"/>
          </a:p>
          <a:p>
            <a:pPr marL="0" indent="0">
              <a:buNone/>
            </a:pPr>
            <a:r>
              <a:rPr lang="ru-RU" sz="1400" dirty="0"/>
              <a:t/>
            </a:r>
            <a:br>
              <a:rPr lang="ru-RU" sz="1400" dirty="0"/>
            </a:br>
            <a:endParaRPr lang="ru-RU" sz="1400" dirty="0"/>
          </a:p>
        </p:txBody>
      </p:sp>
      <p:pic>
        <p:nvPicPr>
          <p:cNvPr id="4" name="Бутман Игорь - Вокализ (С. Рахманинов)">
            <a:hlinkClick r:id="" action="ppaction://media"/>
          </p:cNvPr>
          <p:cNvPicPr>
            <a:picLocks noChangeAspect="1"/>
          </p:cNvPicPr>
          <p:nvPr>
            <a:audioFile r:link="rId1"/>
            <p:extLst>
              <p:ext uri="{DAA4B4D4-6D71-4841-9C94-3DE7FCFB9230}">
                <p14:media xmlns:p14="http://schemas.microsoft.com/office/powerpoint/2010/main" r:embed="rId2">
                  <p14:trim st="8657" end="3085.875"/>
                </p14:media>
              </p:ext>
            </p:extLst>
          </p:nvPr>
        </p:nvPicPr>
        <p:blipFill>
          <a:blip r:embed="rId6"/>
          <a:stretch>
            <a:fillRect/>
          </a:stretch>
        </p:blipFill>
        <p:spPr>
          <a:xfrm>
            <a:off x="5624015" y="2101755"/>
            <a:ext cx="471985" cy="471985"/>
          </a:xfrm>
          <a:prstGeom prst="rect">
            <a:avLst/>
          </a:prstGeom>
        </p:spPr>
      </p:pic>
      <p:pic>
        <p:nvPicPr>
          <p:cNvPr id="7" name="detskij-hor-sergej-vasilevich-rahmaninov-vokaliz_(mp3CC.com)">
            <a:hlinkClick r:id="" action="ppaction://media"/>
          </p:cNvPr>
          <p:cNvPicPr>
            <a:picLocks noChangeAspect="1"/>
          </p:cNvPicPr>
          <p:nvPr>
            <a:audioFile r:link="rId1"/>
            <p:extLst>
              <p:ext uri="{DAA4B4D4-6D71-4841-9C94-3DE7FCFB9230}">
                <p14:media xmlns:p14="http://schemas.microsoft.com/office/powerpoint/2010/main" r:embed="rId3">
                  <p14:trim st="4288" end="2140.75"/>
                </p14:media>
              </p:ext>
            </p:extLst>
          </p:nvPr>
        </p:nvPicPr>
        <p:blipFill>
          <a:blip r:embed="rId6"/>
          <a:stretch>
            <a:fillRect/>
          </a:stretch>
        </p:blipFill>
        <p:spPr>
          <a:xfrm>
            <a:off x="7469875" y="5090615"/>
            <a:ext cx="471986" cy="471986"/>
          </a:xfrm>
          <a:prstGeom prst="rect">
            <a:avLst/>
          </a:prstGeom>
        </p:spPr>
      </p:pic>
    </p:spTree>
    <p:extLst>
      <p:ext uri="{BB962C8B-B14F-4D97-AF65-F5344CB8AC3E}">
        <p14:creationId xmlns:p14="http://schemas.microsoft.com/office/powerpoint/2010/main" val="20251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wipe(down)">
                                      <p:cBhvr>
                                        <p:cTn id="7" dur="500"/>
                                        <p:tgtEl>
                                          <p:spTgt spid="11">
                                            <p:txEl>
                                              <p:pRg st="2" end="2"/>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1">
                                            <p:txEl>
                                              <p:pRg st="3" end="3"/>
                                            </p:txEl>
                                          </p:spTgt>
                                        </p:tgtEl>
                                        <p:attrNameLst>
                                          <p:attrName>style.visibility</p:attrName>
                                        </p:attrNameLst>
                                      </p:cBhvr>
                                      <p:to>
                                        <p:strVal val="visible"/>
                                      </p:to>
                                    </p:set>
                                    <p:animEffect transition="in" filter="fade">
                                      <p:cBhvr>
                                        <p:cTn id="10" dur="1000"/>
                                        <p:tgtEl>
                                          <p:spTgt spid="11">
                                            <p:txEl>
                                              <p:pRg st="3" end="3"/>
                                            </p:txEl>
                                          </p:spTgt>
                                        </p:tgtEl>
                                      </p:cBhvr>
                                    </p:animEffect>
                                    <p:anim calcmode="lin" valueType="num">
                                      <p:cBhvr>
                                        <p:cTn id="11"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2"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down)">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1000"/>
                                        <p:tgtEl>
                                          <p:spTgt spid="11">
                                            <p:txEl>
                                              <p:pRg st="5" end="5"/>
                                            </p:txEl>
                                          </p:spTgt>
                                        </p:tgtEl>
                                      </p:cBhvr>
                                    </p:animEffect>
                                    <p:anim calcmode="lin" valueType="num">
                                      <p:cBhvr>
                                        <p:cTn id="2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animEffect transition="in" filter="wipe(down)">
                                      <p:cBhvr>
                                        <p:cTn id="29" dur="500"/>
                                        <p:tgtEl>
                                          <p:spTgt spid="11">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animEffect transition="in" filter="fade">
                                      <p:cBhvr>
                                        <p:cTn id="34" dur="1000"/>
                                        <p:tgtEl>
                                          <p:spTgt spid="11">
                                            <p:txEl>
                                              <p:pRg st="7" end="7"/>
                                            </p:txEl>
                                          </p:spTgt>
                                        </p:tgtEl>
                                      </p:cBhvr>
                                    </p:animEffect>
                                    <p:anim calcmode="lin" valueType="num">
                                      <p:cBhvr>
                                        <p:cTn id="3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18818" fill="hold"/>
                                        <p:tgtEl>
                                          <p:spTgt spid="7"/>
                                        </p:tgtEl>
                                      </p:cBhvr>
                                    </p:cmd>
                                  </p:childTnLst>
                                </p:cTn>
                              </p:par>
                            </p:childTnLst>
                          </p:cTn>
                        </p:par>
                      </p:childTnLst>
                    </p:cTn>
                  </p:par>
                </p:childTnLst>
              </p:cTn>
              <p:nextCondLst>
                <p:cond evt="onClick" delay="0">
                  <p:tgtEl>
                    <p:spTgt spid="7"/>
                  </p:tgtEl>
                </p:cond>
              </p:nextCondLst>
            </p:seq>
            <p:audio>
              <p:cMediaNode vol="80000">
                <p:cTn id="42" fill="hold" display="0">
                  <p:stCondLst>
                    <p:cond delay="indefinite"/>
                  </p:stCondLst>
                  <p:endCondLst>
                    <p:cond evt="onStopAudio" delay="0">
                      <p:tgtEl>
                        <p:sldTgt/>
                      </p:tgtEl>
                    </p:cond>
                  </p:endCondLst>
                </p:cTn>
                <p:tgtEl>
                  <p:spTgt spid="7"/>
                </p:tgtEl>
              </p:cMediaNode>
            </p:audio>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47653" fill="hold"/>
                                        <p:tgtEl>
                                          <p:spTgt spid="4"/>
                                        </p:tgtEl>
                                      </p:cBhvr>
                                    </p:cmd>
                                  </p:childTnLst>
                                </p:cTn>
                              </p:par>
                            </p:childTnLst>
                          </p:cTn>
                        </p:par>
                      </p:childTnLst>
                    </p:cTn>
                  </p:par>
                </p:childTnLst>
              </p:cTn>
              <p:nextCondLst>
                <p:cond evt="onClick" delay="0">
                  <p:tgtEl>
                    <p:spTgt spid="4"/>
                  </p:tgtEl>
                </p:cond>
              </p:nextCondLst>
            </p:seq>
            <p:audio>
              <p:cMediaNode>
                <p:cTn id="48"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Шаблон музыкального сопровождения для листа">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1"/>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5208412_TF03460577.potx" id="{9354DFB8-C912-44BE-BA93-7BB917EAFDC4}" vid="{84886FB6-E4BC-4769-8BC8-AE977E9F8C73}"/>
    </a:ext>
  </a:extLst>
</a:theme>
</file>

<file path=ppt/theme/theme2.xml><?xml version="1.0" encoding="utf-8"?>
<a:theme xmlns:a="http://schemas.openxmlformats.org/drawingml/2006/main" name="Тема Offic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Слайды с музыкальным сопровождением</Template>
  <TotalTime>190</TotalTime>
  <Words>468</Words>
  <Application>Microsoft Office PowerPoint</Application>
  <PresentationFormat>Широкоэкранный</PresentationFormat>
  <Paragraphs>31</Paragraphs>
  <Slides>5</Slides>
  <Notes>5</Notes>
  <HiddenSlides>0</HiddenSlides>
  <MMClips>2</MMClips>
  <ScaleCrop>false</ScaleCrop>
  <HeadingPairs>
    <vt:vector size="6" baseType="variant">
      <vt:variant>
        <vt:lpstr>Использованные шрифты</vt:lpstr>
      </vt:variant>
      <vt:variant>
        <vt:i4>1</vt:i4>
      </vt:variant>
      <vt:variant>
        <vt:lpstr>Тема</vt:lpstr>
      </vt:variant>
      <vt:variant>
        <vt:i4>1</vt:i4>
      </vt:variant>
      <vt:variant>
        <vt:lpstr>Заголовки слайдов</vt:lpstr>
      </vt:variant>
      <vt:variant>
        <vt:i4>5</vt:i4>
      </vt:variant>
    </vt:vector>
  </HeadingPairs>
  <TitlesOfParts>
    <vt:vector size="7" baseType="lpstr">
      <vt:lpstr>Arial</vt:lpstr>
      <vt:lpstr>Шаблон музыкального сопровождения для листа</vt:lpstr>
      <vt:lpstr>Анализ произведения </vt:lpstr>
      <vt:lpstr> История создания произведения </vt:lpstr>
      <vt:lpstr>«Музыкальные краски» произведения</vt:lpstr>
      <vt:lpstr>Моё отношение к данному произведению</vt:lpstr>
      <vt:lpstr>Отличие между тремя вариантами исполнения</vt:lpstr>
    </vt:vector>
  </TitlesOfParts>
  <Company>Reanimator Extreme Edition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Анализ произведения</dc:title>
  <dc:creator>Пользователь Windows</dc:creator>
  <cp:lastModifiedBy>Пользователь Windows</cp:lastModifiedBy>
  <cp:revision>24</cp:revision>
  <dcterms:created xsi:type="dcterms:W3CDTF">2018-01-21T13:41:55Z</dcterms:created>
  <dcterms:modified xsi:type="dcterms:W3CDTF">2018-01-28T12:49:49Z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74067200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