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A4F988-8400-4528-8879-04BD8DA77184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4B18FD-AA63-4F9D-B1DB-3E87F9A9FB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209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7920880" cy="266429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err="1" smtClean="0"/>
              <a:t>С.Рахманинов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«Вокализ»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388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История создания музыкального произведения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85313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800" dirty="0"/>
              <a:t>Вокализ был написан Рахманиновым в 1915 году и посвящен Антонине Васильевне Неждановой, выдающейся русской –советской оперной певице.</a:t>
            </a:r>
            <a:br>
              <a:rPr lang="ru-RU" sz="1800" dirty="0"/>
            </a:br>
            <a:r>
              <a:rPr lang="ru-RU" sz="1800" dirty="0"/>
              <a:t>Вокализ – одно из самых известных </a:t>
            </a:r>
            <a:r>
              <a:rPr lang="ru-RU" sz="1800" dirty="0" err="1"/>
              <a:t>произвдений</a:t>
            </a:r>
            <a:r>
              <a:rPr lang="ru-RU" sz="1800" dirty="0"/>
              <a:t> </a:t>
            </a:r>
            <a:r>
              <a:rPr lang="ru-RU" sz="1800" dirty="0" err="1"/>
              <a:t>С.В.Рахманинова</a:t>
            </a:r>
            <a:r>
              <a:rPr lang="ru-RU" sz="1800" dirty="0"/>
              <a:t>.</a:t>
            </a:r>
          </a:p>
          <a:p>
            <a:r>
              <a:rPr lang="ru-RU" sz="1800" dirty="0"/>
              <a:t>Парадокс заключается в том, что оно звучит чаще не в оригинальном вокальном варианте, а в многочисленных аранжировках- переложениях.  Есть 4 аранжировки для оркестра, 3 для камерного ансамбля, 10 аранжировок для ф-но или другого солирующего инструмента, 5 для одиночного инструмента и 2 для других инструментов.</a:t>
            </a:r>
          </a:p>
          <a:p>
            <a:r>
              <a:rPr lang="ru-RU" sz="1800" dirty="0"/>
              <a:t>И это только известные аранжировки, кроме того, есть и малоизвестные. Такое огромное количество аранжировок предоставляет исполнителям широкую возможность продемонстрировать красоту звучания и певучесть своего инструмента. С другой стороны, вокализ можно </a:t>
            </a:r>
            <a:r>
              <a:rPr lang="ru-RU" sz="1800" dirty="0" err="1"/>
              <a:t>рассматировать</a:t>
            </a:r>
            <a:r>
              <a:rPr lang="ru-RU" sz="1800" dirty="0"/>
              <a:t> как упражнение или этюд для развития вокальной техники – разных приемов вокального </a:t>
            </a:r>
            <a:r>
              <a:rPr lang="ru-RU" sz="1800" dirty="0" err="1"/>
              <a:t>звукоизвлечения</a:t>
            </a:r>
            <a:r>
              <a:rPr lang="ru-RU" sz="1800" dirty="0"/>
              <a:t> – </a:t>
            </a:r>
            <a:r>
              <a:rPr lang="ru-RU" sz="1800" dirty="0" err="1"/>
              <a:t>legato</a:t>
            </a:r>
            <a:r>
              <a:rPr lang="ru-RU" sz="1800" dirty="0"/>
              <a:t>, </a:t>
            </a:r>
            <a:r>
              <a:rPr lang="ru-RU" sz="1800" dirty="0" err="1"/>
              <a:t>staccato</a:t>
            </a:r>
            <a:r>
              <a:rPr lang="ru-RU" sz="1800" dirty="0"/>
              <a:t>, </a:t>
            </a:r>
            <a:r>
              <a:rPr lang="ru-RU" sz="1800" dirty="0" err="1"/>
              <a:t>nonlegato</a:t>
            </a:r>
            <a:r>
              <a:rPr lang="ru-RU" sz="1800" dirty="0"/>
              <a:t>, выработки красивой певучести и подвижности голоса</a:t>
            </a:r>
            <a:r>
              <a:rPr lang="ru-RU" sz="1800" dirty="0" smtClean="0"/>
              <a:t>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47970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«Музыкальные краски»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Характер: тоска, уныние, меланхолия, печаль, нежные моменты, ласка, мягкость, страдание, тоска.</a:t>
            </a:r>
          </a:p>
          <a:p>
            <a:r>
              <a:rPr lang="ru-RU" dirty="0" smtClean="0"/>
              <a:t>Лад: минор</a:t>
            </a:r>
          </a:p>
          <a:p>
            <a:r>
              <a:rPr lang="ru-RU" dirty="0" smtClean="0"/>
              <a:t>Динамика: постепенное форте, мелодичная.</a:t>
            </a:r>
          </a:p>
          <a:p>
            <a:r>
              <a:rPr lang="ru-RU" dirty="0" smtClean="0"/>
              <a:t>Мелодия: легато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58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Мое отношение к данной опере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9309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sz="5400" dirty="0" smtClean="0"/>
              <a:t>Я почувствовала глубокое переживание, волнение, тревогу, тоску, некую трагедию.</a:t>
            </a:r>
          </a:p>
          <a:p>
            <a:pPr marL="0" indent="0">
              <a:buNone/>
            </a:pP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83938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Видеоклип Бутмана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dirty="0" smtClean="0"/>
              <a:t>Человек, как странник в пустыне, бродит в надежде отыскать Родину. Никакие красоты не привлекают его. Стоя на краю земли, тоскует в надежде увидеть родной берег. Путник надеется, что вода подхватит его чувства и донесет их до родной земли. Даже темные облака рассказывают о его глубоких душевных переживаниях. Почему так происходит? Потому что он потерял себя, его сердце и душа остались там далеко, где он вырос, где рождались его чувства и любовь.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591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013176"/>
            <a:ext cx="5486400" cy="93610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200" b="1" dirty="0">
                <a:solidFill>
                  <a:srgbClr val="333333"/>
                </a:solidFill>
                <a:latin typeface="Arial"/>
              </a:rPr>
              <a:t>Сергей Васильевич Рахманинов</a:t>
            </a:r>
            <a:endParaRPr lang="ru-RU" sz="3200" dirty="0"/>
          </a:p>
        </p:txBody>
      </p:sp>
      <p:pic>
        <p:nvPicPr>
          <p:cNvPr id="2050" name="Picture 2" descr="C:\Users\Азат\Desktop\72704933_1301283813_rah_pozdni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16632"/>
            <a:ext cx="4176464" cy="4869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594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172</Words>
  <Application>Microsoft Office PowerPoint</Application>
  <PresentationFormat>Экран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С.Рахманинов «Вокализ»</vt:lpstr>
      <vt:lpstr>История создания музыкального произведения</vt:lpstr>
      <vt:lpstr>«Музыкальные краски»</vt:lpstr>
      <vt:lpstr>Мое отношение к данной опере</vt:lpstr>
      <vt:lpstr>Видеоклип Бутмана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С.Рахманинов «Вокализ»</dc:title>
  <dc:creator>Азат</dc:creator>
  <cp:lastModifiedBy>Азат</cp:lastModifiedBy>
  <cp:revision>7</cp:revision>
  <dcterms:created xsi:type="dcterms:W3CDTF">2018-01-21T17:19:54Z</dcterms:created>
  <dcterms:modified xsi:type="dcterms:W3CDTF">2018-01-24T15:40:35Z</dcterms:modified>
</cp:coreProperties>
</file>