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67" r:id="rId4"/>
    <p:sldId id="262" r:id="rId5"/>
    <p:sldId id="260" r:id="rId6"/>
    <p:sldId id="261" r:id="rId7"/>
    <p:sldId id="264" r:id="rId8"/>
    <p:sldId id="265" r:id="rId9"/>
    <p:sldId id="266" r:id="rId10"/>
    <p:sldId id="269" r:id="rId11"/>
    <p:sldId id="270" r:id="rId12"/>
    <p:sldId id="272" r:id="rId13"/>
    <p:sldId id="273" r:id="rId14"/>
    <p:sldId id="275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8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8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0485">
            <a:off x="190320" y="-18421"/>
            <a:ext cx="1662678" cy="1571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AA73-A09D-41D3-BD2A-E82459DE8442}" type="datetimeFigureOut">
              <a:rPr lang="ru-RU" smtClean="0"/>
              <a:pPr/>
              <a:t>24.01.2018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42" y="4585084"/>
            <a:ext cx="2247881" cy="19062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59" y="525710"/>
            <a:ext cx="7762691" cy="5830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2897" y="-1025981"/>
            <a:ext cx="6600149" cy="89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478" y="880281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Сергей Васильевич                     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Рахманинов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60" y="2356833"/>
            <a:ext cx="7768374" cy="34981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«</a:t>
            </a: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Вокализ»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выполнила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Имамова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Элина,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обучающаяся 9б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класса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МБОУ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лицей г.Янаул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985" y="1233197"/>
            <a:ext cx="765246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 втором предложении к вокальной мелодии присоединяются два голоса фортепиано – это дуэт-диалог.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третьем предложении мелодия в аккомпанементе удваивается в октаву.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последнем предложении вокальная мелодия образует повтор темы, звучащей у фортепиано. </a:t>
            </a:r>
          </a:p>
          <a:p>
            <a:pPr marL="0" indent="0" algn="just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0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13" y="1400622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«Вокализ» также звучит в аранжировках – переложениях: 4 аранжировки для оркестра, 3 для камерного ансамбля, 10 аранжировок для фортепиано или другого солирующего инструмента, 5 для одиночного инструмента и 2 для других инструментов.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8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10614" y="1455313"/>
            <a:ext cx="7173532" cy="47216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+mj-lt"/>
              </a:rPr>
              <a:t>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 прослушала три  предложенных варианта «Вокализа» в  исполнении: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саксофона и оркестра;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фортепиано и виолончели;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детского хора и оркестра.</a:t>
            </a:r>
          </a:p>
        </p:txBody>
      </p:sp>
    </p:spTree>
    <p:extLst>
      <p:ext uri="{BB962C8B-B14F-4D97-AF65-F5344CB8AC3E}">
        <p14:creationId xmlns:p14="http://schemas.microsoft.com/office/powerpoint/2010/main" val="9579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86" y="563494"/>
            <a:ext cx="7369131" cy="47812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Пришла к мнению, что каждое исполнение  по особому звучит красиво,  певуче, неповторимо.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Даже, кажется,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сложно определить, какое исполнение понравилось больше всего. Однако, на мой взгляд, все-таки исполнение на фортепиано и виолончели показалось эмоциональней, заставляющей содрогнуться душе. Особенно это касается виолончелиста. Он настолько проникся в исполняемую музыку, как будто мысленно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пропевал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ее! Чего стоит одна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только мимика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музыканта!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766" y="396070"/>
            <a:ext cx="7405352" cy="435133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Что касается соответствия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музыки и сюжета видеоклипа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 саксофонистом 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Бутманом стоит отметить, что исполнение похоже на  современную музыку.  Темп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десь был быстрее, чем в оригинале у Рахманинова, а характер и клипа, и музыки был какой-то безмятежный, беззаботный, как будто человек просто отдыхает на лоне природы, прогуливается.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4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954" y="1194561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В исполнении детского хора и оркестра произведение  больше напоминает церковную музыку. 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К сожалению, я не увидела эмоциональное отношение детей к исполняемой музыке, поскольку в этом видео больше показывали хормейстера.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4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929" y="408949"/>
            <a:ext cx="708579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Однако, это мое личное мнение, а так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все они великолепны, потому что за основу взята гениальная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музыка Сергея Рахманинова!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http://lossofsoul.com/DEPRESSION/Greats/rahmani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945" y="2572021"/>
            <a:ext cx="2852054" cy="2155373"/>
          </a:xfrm>
          <a:prstGeom prst="rect">
            <a:avLst/>
          </a:prstGeom>
          <a:noFill/>
        </p:spPr>
      </p:pic>
      <p:pic>
        <p:nvPicPr>
          <p:cNvPr id="5" name="Picture 4" descr="http://www.sinergia-lib.ru/data_images/original/img_27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77440"/>
            <a:ext cx="2024743" cy="2377440"/>
          </a:xfrm>
          <a:prstGeom prst="rect">
            <a:avLst/>
          </a:prstGeom>
          <a:noFill/>
        </p:spPr>
      </p:pic>
      <p:pic>
        <p:nvPicPr>
          <p:cNvPr id="6" name="Picture 2" descr="http://meloman.ru/media/upload/photos/Rachmaninov_900%D1%85600_%D0%B4%D0%BB%D1%8F_%D1%81%D0%B0%D0%B9%D1%82%D0%B0.82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944" y="4727394"/>
            <a:ext cx="2852056" cy="2130606"/>
          </a:xfrm>
          <a:prstGeom prst="rect">
            <a:avLst/>
          </a:prstGeom>
          <a:noFill/>
        </p:spPr>
      </p:pic>
      <p:pic>
        <p:nvPicPr>
          <p:cNvPr id="6146" name="Picture 2" descr="C:\Users\гузелия\Desktop\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" y="4754881"/>
            <a:ext cx="202751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3673055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13" y="66652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Спасибо 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 внимание!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6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640" y="1177866"/>
            <a:ext cx="8113690" cy="55255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Мне было интересно познакомиться с  историей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создания произведения. Все романсы ор. 34, в который входит и «Вокализ», были написаны в июне 1912 года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Известно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что 1 сентября того же года они были проданы издательству А.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Гутхейля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и уже в следующем году вышли в свет. Но для завершения работы над «Вокализом» композитору понадобилось три года, если считать со времени первого наброска романса, сделанного весной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1912 года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292" y="553791"/>
            <a:ext cx="7572778" cy="51515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Чистовая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рукопись датируется даже позже того времени, которое указал сам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композитор – сентябрем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1915 года.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Разные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редакции представляют романс в нескольких тональностях – до-диез минор, ми-бемоль минор, ми-минор.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 descr="C:\Users\гузелия\Desktop\р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3033793"/>
            <a:ext cx="3659746" cy="33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68.media.tumblr.com/46884924313453d185684cb1f1be8546/tumblr_nucz385yzI1slpl6f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9" y="352697"/>
            <a:ext cx="8477794" cy="615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07" y="437707"/>
            <a:ext cx="5306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В оригинале произведение написано для голоса и фортепиано, но тембр виолончели так схож с тембром человеческого голоса, что Рахманинов сам сделал переложение для виолончели  с фортепиано.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С тех пор оно звучит на концерте как в вокальном (без слов, на одном гласном звуке),  так и в инструментальном исполнении. </a:t>
            </a:r>
          </a:p>
        </p:txBody>
      </p:sp>
      <p:pic>
        <p:nvPicPr>
          <p:cNvPr id="2051" name="Picture 3" descr="C:\Users\гузелия\Desktop\вио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203"/>
            <a:ext cx="3139682" cy="36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узелия\Desktop\фо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0574" cy="31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28056" y="520307"/>
            <a:ext cx="4868214" cy="594488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Свой </a:t>
            </a:r>
            <a:r>
              <a:rPr lang="ru-RU" sz="8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романс  Рахманинов посвятил знаменитой русской оперной певице Антонине </a:t>
            </a: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Неждановой. Сохранились </a:t>
            </a:r>
            <a:r>
              <a:rPr lang="ru-RU" sz="8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воспоминания </a:t>
            </a: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певицы: «Когда </a:t>
            </a:r>
            <a:r>
              <a:rPr lang="ru-RU" sz="8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я высказала ему своё сожаление о том, что в этом произведении нет слов, он на это сказал: </a:t>
            </a:r>
            <a:br>
              <a:rPr lang="ru-RU" sz="8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8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Зачем слова, когда вы своим голосом и исполнением сможете выразить всё лучше и значительно больше, чем кто-нибудь словами. </a:t>
            </a:r>
          </a:p>
          <a:p>
            <a:pPr marL="0" indent="0" algn="just">
              <a:buNone/>
            </a:pP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Я послушала «Вокализ» в ее исполнении и определила «Музыкальные краски» (средства музыкальной выразительности).</a:t>
            </a:r>
            <a:endParaRPr lang="ru-RU" sz="8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гузелия\Desktop\неж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47"/>
            <a:ext cx="3812146" cy="69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157" y="915592"/>
            <a:ext cx="8229598" cy="59566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«Вокализ» связан с русской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песенностью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 здесь протяжная мелодия, неторопливый характер звучания и развития: темп от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Lentamente 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медленно)  местами становится оживленнее, но к концу все-таки становится прежний. Музыка очень выразительная, затрагивает тонкие струны души человека. Скорее, это звучит как рассказ о чем-то грустном, хочется плакать, как будто это воспоминания о чем-то дорогом, но ушедшем.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1847" y="269261"/>
            <a:ext cx="503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Музыкальные краски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640" y="1315363"/>
            <a:ext cx="5138670" cy="5542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Тембр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виолончели сближается с человеческим голосом. Мелодия глубокая, эмоциональная.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</a:p>
          <a:p>
            <a:pPr marL="0" indent="0" algn="just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Звукоизвлечение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или штрихи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вокальной партии – легато, стаккато и нон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легато, голос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слышится как вздохи человека, мелодия все время в движении.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27" y="0"/>
            <a:ext cx="3249769" cy="34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28" y="3477296"/>
            <a:ext cx="3249769" cy="338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640" y="1168803"/>
            <a:ext cx="825535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«Вокализ» написан в простой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дву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хчастной форме. На фоне размеренных и плавных аккордов фортепиано у сопрано льется задумчивая минорная мелодия. Плавно она движется вниз, затем круто поднимается вверх на октаву и плавно нисходящим оборотом спускается к основному тону лада. Динамика  также  непостоянна – от пианиссимо до форте и наоборот.  Завершается произведение пианиссимо.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C:\Users\гузелия\Desktop\форт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280">
            <a:off x="2774250" y="5237240"/>
            <a:ext cx="820561" cy="9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узелия\Desktop\пи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791">
            <a:off x="1065769" y="5573508"/>
            <a:ext cx="869836" cy="8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гузелия\Desktop\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276">
            <a:off x="4506581" y="5512719"/>
            <a:ext cx="1655967" cy="9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683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Сергей Васильевич                                Рахманинов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гузелия</cp:lastModifiedBy>
  <cp:revision>32</cp:revision>
  <dcterms:created xsi:type="dcterms:W3CDTF">2014-07-11T15:44:47Z</dcterms:created>
  <dcterms:modified xsi:type="dcterms:W3CDTF">2018-01-24T20:15:33Z</dcterms:modified>
</cp:coreProperties>
</file>