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10070-2FE9-47CF-8481-7D97998725CA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06CB3-BD24-4275-82B2-BB7D0E0DA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10070-2FE9-47CF-8481-7D97998725CA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06CB3-BD24-4275-82B2-BB7D0E0DA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10070-2FE9-47CF-8481-7D97998725CA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06CB3-BD24-4275-82B2-BB7D0E0DA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10070-2FE9-47CF-8481-7D97998725CA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06CB3-BD24-4275-82B2-BB7D0E0DA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10070-2FE9-47CF-8481-7D97998725CA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06CB3-BD24-4275-82B2-BB7D0E0DA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10070-2FE9-47CF-8481-7D97998725CA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06CB3-BD24-4275-82B2-BB7D0E0DA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10070-2FE9-47CF-8481-7D97998725CA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06CB3-BD24-4275-82B2-BB7D0E0DA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10070-2FE9-47CF-8481-7D97998725CA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06CB3-BD24-4275-82B2-BB7D0E0DA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10070-2FE9-47CF-8481-7D97998725CA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06CB3-BD24-4275-82B2-BB7D0E0DA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10070-2FE9-47CF-8481-7D97998725CA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06CB3-BD24-4275-82B2-BB7D0E0DA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10070-2FE9-47CF-8481-7D97998725CA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06CB3-BD24-4275-82B2-BB7D0E0DA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10070-2FE9-47CF-8481-7D97998725CA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06CB3-BD24-4275-82B2-BB7D0E0DAE2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800199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/>
              <a:t>История создания музыкального </a:t>
            </a:r>
            <a:r>
              <a:rPr lang="ru-RU" dirty="0" smtClean="0"/>
              <a:t>произведения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С. Рахманинова «Вокализ»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2276872"/>
            <a:ext cx="6400800" cy="396044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История создания данного произведения очень интересна, считается, что С.Рахманинов считал что русской музыке недостаточно произведений, которые бы прелестно подчеркнули состояние природы, человека, характера и просто маленькой души, которая присутствует в каждом из нас, взявшись за эту основу, он начал писать произведение «Вокализ».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рахмано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348880"/>
            <a:ext cx="2623773" cy="32403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«Музыкальные </a:t>
            </a:r>
            <a:r>
              <a:rPr lang="ru-RU" dirty="0"/>
              <a:t>краски</a:t>
            </a:r>
            <a:r>
              <a:rPr lang="ru-RU" dirty="0" smtClean="0"/>
              <a:t>»</a:t>
            </a:r>
            <a:r>
              <a:rPr lang="ru-RU" dirty="0" smtClean="0"/>
              <a:t> произведения</a:t>
            </a:r>
            <a:br>
              <a:rPr lang="ru-RU" dirty="0" smtClean="0"/>
            </a:br>
            <a:r>
              <a:rPr lang="ru-RU" dirty="0" smtClean="0"/>
              <a:t>С. Рахманинова «Вокализ»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dirty="0" smtClean="0"/>
              <a:t>1. Характер: Произведение имеет спокойное и кристаллическое звучание, как олицетворение упокоения и гуманности в нашем мире.</a:t>
            </a:r>
          </a:p>
          <a:p>
            <a:pPr marL="514350" indent="-514350">
              <a:buNone/>
            </a:pPr>
            <a:r>
              <a:rPr lang="ru-RU" dirty="0" smtClean="0"/>
              <a:t>2. Темп: Модерато </a:t>
            </a:r>
            <a:r>
              <a:rPr lang="ru-RU" dirty="0"/>
              <a:t>(</a:t>
            </a:r>
            <a:r>
              <a:rPr lang="ru-RU" dirty="0" smtClean="0"/>
              <a:t>умеренный)</a:t>
            </a:r>
          </a:p>
          <a:p>
            <a:pPr marL="514350" indent="-514350">
              <a:buNone/>
            </a:pPr>
            <a:r>
              <a:rPr lang="ru-RU" dirty="0" smtClean="0"/>
              <a:t>3. Динамика: </a:t>
            </a:r>
            <a:r>
              <a:rPr lang="en-US" dirty="0" smtClean="0"/>
              <a:t>(diminuendo</a:t>
            </a:r>
            <a:r>
              <a:rPr lang="en-US" dirty="0"/>
              <a:t>) — </a:t>
            </a:r>
            <a:r>
              <a:rPr lang="ru-RU" dirty="0"/>
              <a:t>постепенно </a:t>
            </a:r>
            <a:r>
              <a:rPr lang="ru-RU" dirty="0" smtClean="0"/>
              <a:t>затихая.</a:t>
            </a:r>
          </a:p>
          <a:p>
            <a:pPr marL="514350" indent="-514350">
              <a:buNone/>
            </a:pPr>
            <a:r>
              <a:rPr lang="ru-RU" dirty="0" smtClean="0"/>
              <a:t>4.</a:t>
            </a:r>
            <a:r>
              <a:rPr lang="ru-RU" dirty="0"/>
              <a:t> </a:t>
            </a:r>
            <a:r>
              <a:rPr lang="ru-RU" dirty="0" smtClean="0"/>
              <a:t>Мелодия: Неспешная и </a:t>
            </a:r>
            <a:r>
              <a:rPr lang="ru-RU" dirty="0" err="1" smtClean="0"/>
              <a:t>многосмысленная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Мое отношение </a:t>
            </a:r>
            <a:r>
              <a:rPr lang="ru-RU" dirty="0"/>
              <a:t>к прослушанной </a:t>
            </a:r>
            <a:r>
              <a:rPr lang="ru-RU" dirty="0" smtClean="0"/>
              <a:t>музыке </a:t>
            </a:r>
            <a:r>
              <a:rPr lang="ru-RU" dirty="0" smtClean="0"/>
              <a:t>С. Рахманинова «Вокализ»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При прослушивании данного произведения я понял, что хотел выразить этой музыкой автор. Наверное это все таки скорбь по ушедшему из мира чего то морально драгоценного и начало осознание  ее ценности еже после утраты. 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Мое отношение к трем вариантам разного исполнения произведения С.Рахманинова «Вокализ»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При прослушивании разных вариантов данного произведения, мне понравились все три варианта исполнения музыки и мое впечатление от этих произведений это прежде всего восторг и большое уважение к русскому композитору С.Рахманинову за его замечательную музыку.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Соответствие </a:t>
            </a:r>
            <a:r>
              <a:rPr lang="ru-RU" dirty="0"/>
              <a:t>музыки и сюжета видеоклипа с И. Бутманом.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mtClean="0"/>
              <a:t>       Их </a:t>
            </a:r>
            <a:r>
              <a:rPr lang="ru-RU" dirty="0" smtClean="0"/>
              <a:t>соответствие равняется около 70%, но все же имеются маленькие различая в стиле звучания, темпа </a:t>
            </a:r>
            <a:r>
              <a:rPr lang="ru-RU" smtClean="0"/>
              <a:t>и характера.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236</Words>
  <Application>Microsoft Office PowerPoint</Application>
  <PresentationFormat>Экран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История создания музыкального произведения С. Рахманинова «Вокализ»</vt:lpstr>
      <vt:lpstr>«Музыкальные краски» произведения С. Рахманинова «Вокализ»</vt:lpstr>
      <vt:lpstr>Мое отношение к прослушанной музыке С. Рахманинова «Вокализ» </vt:lpstr>
      <vt:lpstr>Мое отношение к трем вариантам разного исполнения произведения С.Рахманинова «Вокализ»</vt:lpstr>
      <vt:lpstr>Соответствие музыки и сюжета видеоклипа с И. Бутманом.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создания музыкального произведения С. Рахманинова «Вокализ»</dc:title>
  <dc:creator>Admin</dc:creator>
  <cp:lastModifiedBy>Admin</cp:lastModifiedBy>
  <cp:revision>5</cp:revision>
  <dcterms:created xsi:type="dcterms:W3CDTF">2018-01-21T07:04:44Z</dcterms:created>
  <dcterms:modified xsi:type="dcterms:W3CDTF">2018-01-21T07:54:05Z</dcterms:modified>
</cp:coreProperties>
</file>