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BDA0-8B59-4B2F-9753-75708AB50A37}" type="datetimeFigureOut">
              <a:rPr lang="ru-RU" smtClean="0"/>
              <a:t>19.01.2018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82334-3A5B-4525-89EF-7B94219D1D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История создания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Что бы закончить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&lt;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Вокализ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&gt;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понадобилось три года.Весной1915года он сумел показать 1-ю редакцию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&lt;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Вокализа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&gt;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.Показал он А.В Неждановой и сделал некоторые исправления .Ему понадобилось ещё некоторое время для завершения нотного текста и в скором времени 25 января 1916 года был издан 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&lt;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Вокализ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&gt;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Музыкальные краски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ru-RU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Темп- умеренный	</a:t>
            </a:r>
          </a:p>
          <a:p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Динамика-сильная</a:t>
            </a: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Характер-спокоиный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Чувства которые вызывает это произведение.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 прослушивании этого замечательного  произведения  я ощущал чувство  спокойствия ,гармоний и любви к жизни.</a:t>
            </a:r>
          </a:p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Когда я слышал эту мелодию  то я думал о том, как замечательна моя жизнь.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Сравнение двух вариантов.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первом варианте  я ощутил необыкновенное  чувство спокойствия и равновесия .</a:t>
            </a:r>
          </a:p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втором варианте я ощутил грусть и сожаление .</a:t>
            </a:r>
          </a:p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Мне кажется, что  самым затягивающим  и умиротворенным является вариант три потому что он наводит какую то божественное не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обьяснимое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чувство которое и затягивает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142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История создания </vt:lpstr>
      <vt:lpstr>Музыкальные краски</vt:lpstr>
      <vt:lpstr>Чувства которые вызывает это произведение.</vt:lpstr>
      <vt:lpstr>Сравнение двух вариантов.</vt:lpstr>
    </vt:vector>
  </TitlesOfParts>
  <Company>vladios13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создания</dc:title>
  <dc:creator>алфалайн</dc:creator>
  <cp:lastModifiedBy>алфалайн</cp:lastModifiedBy>
  <cp:revision>8</cp:revision>
  <dcterms:created xsi:type="dcterms:W3CDTF">2018-01-19T13:21:02Z</dcterms:created>
  <dcterms:modified xsi:type="dcterms:W3CDTF">2018-01-19T14:37:55Z</dcterms:modified>
</cp:coreProperties>
</file>