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837855-74F7-4450-B1BB-60C3E1FB14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7350D91-6AD4-4F57-84F7-16BB4A714B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BA7E10-15DC-45B7-8CC8-CFFC19900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16672-ECC1-4123-97D9-9E68748A2D93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E155AB-0B38-42E7-B88C-2A9081982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09AA2F-AB3D-4AF0-9999-44784D518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3751-B1A9-47E1-BEB8-68DBDDE19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1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EB08BA-26C8-4240-9B3C-9017325E2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DF22DFF-3CEA-4413-BFBE-03CF71E74F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40ECCD-7E4D-44FE-A84A-E38552A9B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16672-ECC1-4123-97D9-9E68748A2D93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11BE04-D8D9-422E-9689-13C10DE0D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730EA3-F9D3-4AAA-B2B4-B5D7308E8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3751-B1A9-47E1-BEB8-68DBDDE19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546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F6B379A-3538-497E-9281-855170EA17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456BCC4-86EA-41B2-9E48-539A2C32F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91F0A1-44D8-4EFE-A9FF-0944DC2F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16672-ECC1-4123-97D9-9E68748A2D93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EE10EA-F553-4725-9D04-91ABC4ACF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627FAA-6EAD-4964-96BE-3C4D606C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3751-B1A9-47E1-BEB8-68DBDDE19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48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4F8D2F-24E7-4EC9-BD0C-8894AA734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713B40-FCDB-4AFF-9386-A33C9E859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E4A2E6-7091-457C-83D8-81EEE75BF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16672-ECC1-4123-97D9-9E68748A2D93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58D2DE-2C04-4E11-AFF8-5DD188E2E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BA88BF-513C-4123-8D42-FC818875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3751-B1A9-47E1-BEB8-68DBDDE19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242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14A02C-5147-44E9-9525-FEFABAB1F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D78E4F3-9F1F-4692-9220-E288247C7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87F992-68C0-46B6-9C24-CF0E0A053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16672-ECC1-4123-97D9-9E68748A2D93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3D12D8-A62D-4186-967F-92C5822E6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E90AA5-D644-49CE-8433-3AB6CB60D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3751-B1A9-47E1-BEB8-68DBDDE19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84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03FAFA-FE27-463E-9D31-EED5A3FC9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3547C5-9FBB-4D26-A4A0-BEF0680A4A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C256614-6D4D-4098-81B3-B0F7ACC5B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79EFD7-002A-48EB-88F6-985BFD4CA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16672-ECC1-4123-97D9-9E68748A2D93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6FB8C5-47A2-4A06-9F6E-A2270C318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C57B7EF-2919-4457-AAFC-8639C8F22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3751-B1A9-47E1-BEB8-68DBDDE19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255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71DD73-ECBA-4010-B01C-BAAA40EF4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4E2DF40-DBDC-460A-AB2D-9716AB103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5FB267F-6DA4-4DA7-BE80-83990DE06E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F241DA1-280C-4F27-AD83-F88128A97D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57C0E83-A92C-4181-93CF-CC82DAA841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F79B3CB-A321-4B69-8EC4-E8AA23321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16672-ECC1-4123-97D9-9E68748A2D93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739F7F2-BBA6-44FF-B080-210F7B1BF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B39F62D-1DC7-459A-A014-A8D596F4B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3751-B1A9-47E1-BEB8-68DBDDE19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699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295171-A7E9-4F3D-9ED3-282D31BB0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107B58C-7ED6-42C3-A6E8-77163CEEF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16672-ECC1-4123-97D9-9E68748A2D93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C5274DD-D48D-4B2B-AF4F-4D684B331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A58246C-0E25-4EE0-9D21-3BCCEB78D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3751-B1A9-47E1-BEB8-68DBDDE19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840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23C13EA-2C7A-46C5-9801-8F172CA25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16672-ECC1-4123-97D9-9E68748A2D93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DEE8A55-87A5-4783-9DDF-7CAF565B0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7A70BC4-FA7D-499B-A0A0-61E393298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3751-B1A9-47E1-BEB8-68DBDDE19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87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9EB21D-FAF8-491E-AED3-C646468E5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234882-0220-4EA0-A937-EB85DE4BF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2C86F1-2C11-465F-BAE2-ECD449152A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427A73-242F-4D94-AB1F-9EE567F41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16672-ECC1-4123-97D9-9E68748A2D93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A113AC3-5AE7-4C8F-80A2-7DF0DDACB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610AEE-6928-4B25-83A4-6F994FB27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3751-B1A9-47E1-BEB8-68DBDDE19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629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5D1673-A6CA-426E-8BA1-C7707EE7D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EB08174-C41A-4AB1-8D0C-092E1E7CD5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02AC300-7601-4D4C-A766-113901FE0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EFD10A2-DCD6-42AE-96A9-BC8292BA1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16672-ECC1-4123-97D9-9E68748A2D93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E5CE4E9-0039-4F49-83C9-DBC791D78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91C930C-C4AA-4EF6-B333-0D109CD93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3751-B1A9-47E1-BEB8-68DBDDE19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85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3ECEE2-6736-49AC-928D-3A4E49D6D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A3CFC7B-4AAD-4D91-9109-1E6B3A868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5AD5AC-613A-4849-92B5-7A43F4DA58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16672-ECC1-4123-97D9-9E68748A2D93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62BC82-D892-4E9A-8750-DB38AEB4EF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15D96E-5605-4AB3-8D3D-43B608710E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33751-B1A9-47E1-BEB8-68DBDDE19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637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30AF78-8030-440E-8B45-5899E34ACA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II </a:t>
            </a:r>
            <a:r>
              <a:rPr lang="ru-RU" dirty="0"/>
              <a:t>ТУР ДИСТАНЦИОННОЙ ОЛИМПИАДЫ</a:t>
            </a:r>
            <a:br>
              <a:rPr lang="ru-RU" dirty="0"/>
            </a:br>
            <a:r>
              <a:rPr lang="ru-RU" dirty="0"/>
              <a:t> ПО</a:t>
            </a:r>
            <a:r>
              <a:rPr lang="ru-RU" b="1" dirty="0"/>
              <a:t> </a:t>
            </a:r>
            <a:r>
              <a:rPr lang="ru-RU" dirty="0"/>
              <a:t>МУЗЫКЕ ДЛЯ 8-9 КЛАССОВ 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DABC3E0-9B9C-40AD-91EC-A798AB1AEC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 Исполнитель</a:t>
            </a:r>
          </a:p>
          <a:p>
            <a:r>
              <a:rPr lang="ru-RU" dirty="0"/>
              <a:t> </a:t>
            </a:r>
            <a:r>
              <a:rPr lang="ru-RU" dirty="0" err="1"/>
              <a:t>Неуконина</a:t>
            </a:r>
            <a:r>
              <a:rPr lang="ru-RU" dirty="0"/>
              <a:t> В.Д.</a:t>
            </a:r>
          </a:p>
          <a:p>
            <a:r>
              <a:rPr lang="ru-RU" dirty="0"/>
              <a:t>                                               8 «Б» класс МОБУСОШ № 1 с .Киргиз-</a:t>
            </a:r>
            <a:r>
              <a:rPr lang="ru-RU" dirty="0" err="1"/>
              <a:t>Мияки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800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D5AA84-DF6F-4C96-A7D5-CCE0EA3DE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История создания музыкального произведения.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A58C46-7481-41DD-BBB0-1439F5E2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Вокализ, опус 34, № 14 — произведение Сергея Рахманинова, опубликованное в 1912 году как последняя из его «Четырнадцати песен, опус 34». Написанная для голоса (сопрано или тенора) с фортепианным аккомпанементом, она не содержит слов, а поётся на одном гласном звуке (на выбор исполнителя). Песня была посвящена Антонине Неждановой.</a:t>
            </a:r>
          </a:p>
        </p:txBody>
      </p:sp>
    </p:spTree>
    <p:extLst>
      <p:ext uri="{BB962C8B-B14F-4D97-AF65-F5344CB8AC3E}">
        <p14:creationId xmlns:p14="http://schemas.microsoft.com/office/powerpoint/2010/main" val="1200776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D61BEB-E586-4388-ADC2-9545C3A79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 средств музыкальной выразительности.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7E4949-F8E4-4B8F-B8D0-257B3B06C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Эта сцена написана для смешанного четырехголосного хора, оркестра и 4 солистов (Алеко, Старик, Земфира, Старая цыганка). Тональность d-</a:t>
            </a:r>
            <a:r>
              <a:rPr lang="ru-RU" dirty="0" err="1"/>
              <a:t>moll</a:t>
            </a:r>
            <a:r>
              <a:rPr lang="ru-RU" dirty="0"/>
              <a:t>.</a:t>
            </a:r>
          </a:p>
          <a:p>
            <a:r>
              <a:rPr lang="ru-RU" dirty="0"/>
              <a:t>Форма произведения контрастно-составная с элементами сквозного развития.</a:t>
            </a:r>
          </a:p>
          <a:p>
            <a:r>
              <a:rPr lang="ru-RU" dirty="0"/>
              <a:t>Начинается оркестровым вступлением в темпе </a:t>
            </a:r>
            <a:r>
              <a:rPr lang="ru-RU" dirty="0" err="1"/>
              <a:t>Vivo</a:t>
            </a:r>
            <a:r>
              <a:rPr lang="ru-RU" dirty="0"/>
              <a:t> (быстро, живо). Размер 4/4. Поочередно вступают хоровые партии – басы, тенора, альты и сопрано. Постепенно нарастает динамика – от «р» до «</a:t>
            </a:r>
            <a:r>
              <a:rPr lang="ru-RU" dirty="0" err="1"/>
              <a:t>ff</a:t>
            </a:r>
            <a:r>
              <a:rPr lang="ru-RU" dirty="0"/>
              <a:t>». Во всех партиях проходит одна </a:t>
            </a:r>
          </a:p>
          <a:p>
            <a:r>
              <a:rPr lang="ru-RU" dirty="0"/>
              <a:t>Оркестр дублирует хоровую партию.</a:t>
            </a:r>
          </a:p>
          <a:p>
            <a:r>
              <a:rPr lang="ru-RU" dirty="0"/>
              <a:t>Под оркестр вбегает старик. Далее следует сольный эпизод старика. Темп </a:t>
            </a:r>
            <a:r>
              <a:rPr lang="ru-RU" dirty="0" err="1"/>
              <a:t>moderato</a:t>
            </a:r>
            <a:r>
              <a:rPr lang="ru-RU" dirty="0"/>
              <a:t> (умеренно). Он взволнован увиденным, Алеко убил Земфиру. В оркестре звучат скорбные интонации.</a:t>
            </a:r>
          </a:p>
          <a:p>
            <a:r>
              <a:rPr lang="ru-RU" dirty="0"/>
              <a:t>Хоровой эпизод звучит в скором темпе (</a:t>
            </a:r>
            <a:r>
              <a:rPr lang="ru-RU" dirty="0" err="1"/>
              <a:t>allegro</a:t>
            </a:r>
            <a:r>
              <a:rPr lang="ru-RU" dirty="0"/>
              <a:t> </a:t>
            </a:r>
            <a:r>
              <a:rPr lang="ru-RU" dirty="0" err="1"/>
              <a:t>fiero</a:t>
            </a:r>
            <a:r>
              <a:rPr lang="ru-RU" dirty="0"/>
              <a:t>), меняется размер на 3/4. Этот эпизод описывает ужас цыган. Оркестр дублирует хоровую фактуру, заполняя ее.</a:t>
            </a:r>
          </a:p>
          <a:p>
            <a:r>
              <a:rPr lang="ru-RU" dirty="0"/>
              <a:t>С последним вздохом Земфира умирая поет свой сольный эпизод, но все равно оправдывает Алеко. Отрезок ее темы звучит в оркестре как своеобразное «прощение» Земфиры.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9213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078795-2C91-4F8E-B2EE-A4ABEF843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Отношение к музыкальному произведению.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ADA28F-4015-4E9D-997C-FAC15B919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Это произведение мне очень понравилось ,оно вдохновляет придает силы, под эту мелодию можно </a:t>
            </a:r>
            <a:r>
              <a:rPr lang="ru-RU" dirty="0" err="1"/>
              <a:t>успакоиться</a:t>
            </a:r>
            <a:r>
              <a:rPr lang="ru-RU" dirty="0"/>
              <a:t> и набраться сил.</a:t>
            </a:r>
          </a:p>
        </p:txBody>
      </p:sp>
    </p:spTree>
    <p:extLst>
      <p:ext uri="{BB962C8B-B14F-4D97-AF65-F5344CB8AC3E}">
        <p14:creationId xmlns:p14="http://schemas.microsoft.com/office/powerpoint/2010/main" val="144290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95D2CD-87D2-4F52-BC49-673C0CFF6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Сравнение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69CFEE-06AA-4DCB-9A94-3E655AEA0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«Вокализ» </a:t>
            </a:r>
            <a:r>
              <a:rPr lang="ru-RU" dirty="0" err="1"/>
              <a:t>С.Рахманинов</a:t>
            </a:r>
            <a:r>
              <a:rPr lang="ru-RU" dirty="0"/>
              <a:t>, исполняет Детский хор «Весна» мне понравилось больше </a:t>
            </a:r>
            <a:r>
              <a:rPr lang="ru-RU" dirty="0" err="1"/>
              <a:t>всего.Оно</a:t>
            </a:r>
            <a:r>
              <a:rPr lang="ru-RU" dirty="0"/>
              <a:t> очень </a:t>
            </a:r>
            <a:r>
              <a:rPr lang="ru-RU" dirty="0" err="1"/>
              <a:t>мелодичная,пронизывает</a:t>
            </a:r>
            <a:r>
              <a:rPr lang="ru-RU" dirty="0"/>
              <a:t> до глубины души, помогает задуматься о вечном .Чувствуется весна , прилив сил.</a:t>
            </a:r>
          </a:p>
        </p:txBody>
      </p:sp>
    </p:spTree>
    <p:extLst>
      <p:ext uri="{BB962C8B-B14F-4D97-AF65-F5344CB8AC3E}">
        <p14:creationId xmlns:p14="http://schemas.microsoft.com/office/powerpoint/2010/main" val="16777149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236</Words>
  <Application>Microsoft Office PowerPoint</Application>
  <PresentationFormat>Широкоэкранный</PresentationFormat>
  <Paragraphs>18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II ТУР ДИСТАНЦИОННОЙ ОЛИМПИАДЫ  ПО МУЗЫКЕ ДЛЯ 8-9 КЛАССОВ  </vt:lpstr>
      <vt:lpstr>История создания музыкального произведения. </vt:lpstr>
      <vt:lpstr>Анализ средств музыкальной выразительности. </vt:lpstr>
      <vt:lpstr>Отношение к музыкальному произведению. </vt:lpstr>
      <vt:lpstr>Сравнение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Димасян</dc:creator>
  <cp:lastModifiedBy>Димасян</cp:lastModifiedBy>
  <cp:revision>3</cp:revision>
  <dcterms:created xsi:type="dcterms:W3CDTF">2018-01-15T15:59:50Z</dcterms:created>
  <dcterms:modified xsi:type="dcterms:W3CDTF">2018-01-15T16:09:52Z</dcterms:modified>
</cp:coreProperties>
</file>