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FE34B2F-FE66-4319-9A90-2515B8246460}" type="datetimeFigureOut">
              <a:rPr lang="ru-RU" smtClean="0"/>
              <a:pPr/>
              <a:t>09.01.2018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E421646-BF9F-4740-94F1-3EDC3CD445E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4286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С. </a:t>
            </a:r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Рахманинов </a:t>
            </a:r>
            <a:r>
              <a:rPr lang="ru-RU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«Вокализ» </a:t>
            </a:r>
          </a:p>
        </p:txBody>
      </p:sp>
      <p:pic>
        <p:nvPicPr>
          <p:cNvPr id="7" name="Содержимое 6" descr="н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39952" y="1916832"/>
            <a:ext cx="4788024" cy="3560159"/>
          </a:xfrm>
        </p:spPr>
      </p:pic>
      <p:pic>
        <p:nvPicPr>
          <p:cNvPr id="8" name="Рисунок 7" descr="хм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412776"/>
            <a:ext cx="3698811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История создания музыкального произведения.</a:t>
            </a:r>
            <a:br>
              <a:rPr lang="ru-RU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24744"/>
            <a:ext cx="5652120" cy="5733256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Песня «Вокализ» С. Рахманинова </a:t>
            </a:r>
            <a:r>
              <a:rPr lang="ru-RU" sz="2000" dirty="0"/>
              <a:t>была посвящена </a:t>
            </a:r>
            <a:r>
              <a:rPr lang="ru-RU" sz="2000" dirty="0" smtClean="0"/>
              <a:t>Антонине Неждановой. В воспоминаниях о Рахманинове, Нежданова говорит: «</a:t>
            </a:r>
            <a:r>
              <a:rPr lang="ru-RU" sz="2000" dirty="0"/>
              <a:t>В последние годы его жизни в Москве я была осчастливлена исключительным вниманием со стороны Сергея Васильевича: он написал для меня и посвятил мне чудесный «Вокализ». Это талантливое, прекрасное, произведение, написанное с большим художественным, вкусом, знанием, произвело сильное впечатление. Когда я высказала ему своё сожаление о том, что в этом произведении нет слов, он на это сказал:</a:t>
            </a:r>
          </a:p>
          <a:p>
            <a:r>
              <a:rPr lang="ru-RU" sz="2000" b="1" i="1" dirty="0" smtClean="0"/>
              <a:t>Зачем</a:t>
            </a:r>
            <a:r>
              <a:rPr lang="ru-RU" sz="2000" b="1" i="1" dirty="0"/>
              <a:t> слова, когда вы своим голосом и исполнением сможете выразить всё лучше и значительно больше, чем кто-нибудь </a:t>
            </a:r>
            <a:r>
              <a:rPr lang="ru-RU" sz="2000" b="1" i="1" dirty="0" smtClean="0"/>
              <a:t>словами</a:t>
            </a:r>
            <a:r>
              <a:rPr lang="ru-RU" sz="2000" i="1" dirty="0" smtClean="0"/>
              <a:t>.» </a:t>
            </a:r>
            <a:r>
              <a:rPr lang="ru-RU" sz="2000" dirty="0" smtClean="0"/>
              <a:t>Когда «Вокализ</a:t>
            </a:r>
            <a:r>
              <a:rPr lang="ru-RU" sz="2000" dirty="0"/>
              <a:t>» был оркестрован, </a:t>
            </a:r>
            <a:r>
              <a:rPr lang="ru-RU" sz="2000" dirty="0" smtClean="0"/>
              <a:t>Нежданова исполнила </a:t>
            </a:r>
            <a:r>
              <a:rPr lang="ru-RU" sz="2000" dirty="0"/>
              <a:t>его с оркестром под управлением дирижёра С. А. </a:t>
            </a:r>
            <a:r>
              <a:rPr lang="ru-RU" sz="2000" dirty="0" err="1"/>
              <a:t>Кусевицкого</a:t>
            </a:r>
            <a:r>
              <a:rPr lang="ru-RU" sz="2000" dirty="0"/>
              <a:t> в Большом зале Благородного собрания. </a:t>
            </a:r>
            <a:r>
              <a:rPr lang="ru-RU" sz="2000" dirty="0" smtClean="0"/>
              <a:t>Данное произведение принесло большой успех Рахманинову, а также и самой Антонине Неждановой, как исполнительнице «Вокализа».</a:t>
            </a:r>
            <a:endParaRPr lang="ru-RU" sz="2000" dirty="0"/>
          </a:p>
          <a:p>
            <a:endParaRPr lang="ru-RU" sz="1600" i="1" dirty="0"/>
          </a:p>
        </p:txBody>
      </p:sp>
      <p:pic>
        <p:nvPicPr>
          <p:cNvPr id="4" name="Рисунок 3" descr="2001-3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124744"/>
            <a:ext cx="3200400" cy="52387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8382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«Музыкальные краски» 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Вокализом является произведение, предназначенное для пения с инструментальным сопровождением, то есть это «бессловесная песня». В песне Рахманинова сопровождением является фортепианный аккомпанемент. </a:t>
            </a:r>
          </a:p>
          <a:p>
            <a:r>
              <a:rPr lang="ru-RU" dirty="0" smtClean="0"/>
              <a:t>Произведение является </a:t>
            </a:r>
            <a:r>
              <a:rPr lang="ru-RU" i="1" dirty="0" smtClean="0"/>
              <a:t>лирическим</a:t>
            </a:r>
            <a:r>
              <a:rPr lang="ru-RU" dirty="0" smtClean="0"/>
              <a:t>, написано в простой </a:t>
            </a:r>
            <a:r>
              <a:rPr lang="ru-RU" i="1" dirty="0" err="1" smtClean="0"/>
              <a:t>двухчастной</a:t>
            </a:r>
            <a:r>
              <a:rPr lang="ru-RU" i="1" dirty="0" smtClean="0"/>
              <a:t> форме</a:t>
            </a:r>
            <a:r>
              <a:rPr lang="ru-RU" dirty="0" smtClean="0"/>
              <a:t>. Преобладает  </a:t>
            </a:r>
            <a:r>
              <a:rPr lang="ru-RU" i="1" dirty="0" smtClean="0"/>
              <a:t>минорное звучание; темп медленный</a:t>
            </a:r>
            <a:r>
              <a:rPr lang="ru-RU" dirty="0" smtClean="0"/>
              <a:t>. Исполнение </a:t>
            </a:r>
            <a:r>
              <a:rPr lang="ru-RU" i="1" dirty="0" smtClean="0"/>
              <a:t>сопрано</a:t>
            </a:r>
            <a:r>
              <a:rPr lang="ru-RU" dirty="0" smtClean="0"/>
              <a:t>. Плавная и текучая мелодия, в которой можно четко увидеть русский характер музыки, передает слушателю ощущение глубокой задумчивости и легкой печали.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686800" cy="8382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Отношение к прослушанной музыке.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«</a:t>
            </a:r>
            <a:r>
              <a:rPr lang="ru-RU" sz="2400" dirty="0" smtClean="0"/>
              <a:t>Вокализ» Рахманинова передает самые различные чувства. Необъяснимая тоска, задумчивость. Эта простая мелодия словно льется из самого сердца. Так как песня была написана в 1915 году, незадолго до переезда за границу, вполне возможно Рахманинов хотел передать ею боль разлуки. Необычайна простая, но при этом настолько чистая и красивая музыка, которую хочется слушать вновь и вновь. </a:t>
            </a:r>
            <a:endParaRPr lang="ru-RU" sz="2400" dirty="0"/>
          </a:p>
        </p:txBody>
      </p:sp>
      <p:pic>
        <p:nvPicPr>
          <p:cNvPr id="4" name="Рисунок 3" descr="retro-vintage-photo-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617979"/>
            <a:ext cx="4860032" cy="324002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5" name="TextBox 4"/>
          <p:cNvSpPr txBox="1"/>
          <p:nvPr/>
        </p:nvSpPr>
        <p:spPr>
          <a:xfrm>
            <a:off x="611560" y="3645024"/>
            <a:ext cx="38884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Необычайна простая, но при этом настолько чистая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и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красивая музыка, которую хочется слушать вновь и вновь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686800" cy="838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Сравнение 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вариантов </a:t>
            </a:r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исполнения и звучания произведения. </a:t>
            </a:r>
            <a:r>
              <a: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544616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ru-RU" dirty="0" smtClean="0"/>
              <a:t>   </a:t>
            </a:r>
            <a:r>
              <a:rPr lang="ru-RU" dirty="0" smtClean="0"/>
              <a:t> Прослушав исполнение данного произведения с помощью трех разных инструментов –фортепьяно</a:t>
            </a:r>
            <a:r>
              <a:rPr lang="ru-RU" dirty="0" smtClean="0"/>
              <a:t> </a:t>
            </a:r>
            <a:r>
              <a:rPr lang="ru-RU" dirty="0" smtClean="0"/>
              <a:t>(оригинал)</a:t>
            </a:r>
            <a:r>
              <a:rPr lang="ru-RU" dirty="0" smtClean="0"/>
              <a:t>, скрипка и виолончели, я сделала такие выводы. Больше всего мне понравился оригинал. </a:t>
            </a:r>
            <a:r>
              <a:rPr lang="ru-RU" dirty="0" smtClean="0"/>
              <a:t>С помощью фортепьяно звучание получается более нейтральным, в отличие, например, от скрипки. Сравнивая виолончель и скрипку, первое, что можно заметить – это существенная разница в тембре.</a:t>
            </a:r>
            <a:r>
              <a:rPr lang="ru-RU" dirty="0" smtClean="0"/>
              <a:t> </a:t>
            </a:r>
            <a:r>
              <a:rPr lang="ru-RU" dirty="0" smtClean="0"/>
              <a:t>У виолончели тембр ниже чем у скрипки, а так как произведение чаще всего исполняется сопрано, то мне больше всего понравилось исполнение в сопровождении со скрипкой.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Соответствие музыки и сюжета видеоклипа с И. Бутманом.</a:t>
            </a:r>
            <a:endParaRPr lang="ru-RU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980728"/>
            <a:ext cx="5328592" cy="396044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основе сюжета видеоклипа стоит поочередная смена кадров играющего оркестра и сцены, в которой мы видим живописный пейзаж моря, вдоль берега которого ходит человек. Его мысли унесены далеко, за пределы бушующего моря. Возможно, его что-то тревожит или он ожидает какой-то встречи, а может хочет найти ответы на вопросы, которые его так беспокоят. </a:t>
            </a:r>
            <a:endParaRPr lang="ru-RU" sz="2000" dirty="0"/>
          </a:p>
        </p:txBody>
      </p:sp>
      <p:pic>
        <p:nvPicPr>
          <p:cNvPr id="6" name="Рисунок 5" descr="Безымянный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077072"/>
            <a:ext cx="4469133" cy="263691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Рисунок 6" descr="Безымянный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268760"/>
            <a:ext cx="3923928" cy="2485154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8" name="TextBox 7"/>
          <p:cNvSpPr txBox="1"/>
          <p:nvPr/>
        </p:nvSpPr>
        <p:spPr>
          <a:xfrm>
            <a:off x="4788024" y="3995678"/>
            <a:ext cx="41764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Я считаю, что музыка С. Рахманинова хорошо гармонирует с сюжетом видеоклипа, благодаря которому море предстает перед зрителем загадочным и неизведанным, а тем временем сам человек – как маленькая частичка огромного и необъятного мира.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288</TotalTime>
  <Words>391</Words>
  <Application>Microsoft Office PowerPoint</Application>
  <PresentationFormat>Экран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С. Рахманинов «Вокализ» </vt:lpstr>
      <vt:lpstr>История создания музыкального произведения. </vt:lpstr>
      <vt:lpstr>«Музыкальные краски» </vt:lpstr>
      <vt:lpstr>Отношение к прослушанной музыке.</vt:lpstr>
      <vt:lpstr>Сравнение вариантов исполнения и звучания произведения.  </vt:lpstr>
      <vt:lpstr>Соответствие музыки и сюжета видеоклипа с И. Бутманом.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С. Рахманинова «Вокализ»</dc:title>
  <dc:creator>Admin</dc:creator>
  <cp:lastModifiedBy>Admin</cp:lastModifiedBy>
  <cp:revision>30</cp:revision>
  <dcterms:created xsi:type="dcterms:W3CDTF">2018-01-08T08:11:25Z</dcterms:created>
  <dcterms:modified xsi:type="dcterms:W3CDTF">2018-01-09T13:37:36Z</dcterms:modified>
</cp:coreProperties>
</file>