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4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1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09" autoAdjust="0"/>
    <p:restoredTop sz="94444" autoAdjust="0"/>
  </p:normalViewPr>
  <p:slideViewPr>
    <p:cSldViewPr>
      <p:cViewPr varScale="1">
        <p:scale>
          <a:sx n="75" d="100"/>
          <a:sy n="75" d="100"/>
        </p:scale>
        <p:origin x="122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91883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9678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28293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62946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116202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0911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18387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4246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7080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51227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3602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27643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9265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1050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4751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3158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3689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  <p:sldLayoutId id="2147483766" r:id="rId12"/>
    <p:sldLayoutId id="2147483767" r:id="rId13"/>
    <p:sldLayoutId id="2147483768" r:id="rId14"/>
    <p:sldLayoutId id="2147483769" r:id="rId15"/>
    <p:sldLayoutId id="214748377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microsoft.com/office/2007/relationships/media" Target="../media/media2.mp3"/><Relationship Id="rId7" Type="http://schemas.openxmlformats.org/officeDocument/2006/relationships/image" Target="../media/image6.jp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jp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.mp3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8.png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8" y="0"/>
            <a:ext cx="9137452" cy="6858000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idx="4294967295"/>
          </p:nvPr>
        </p:nvSpPr>
        <p:spPr>
          <a:xfrm>
            <a:off x="2555776" y="5877272"/>
            <a:ext cx="4176464" cy="64807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Выполнил: ученик 7А класса Фролов Никита.</a:t>
            </a:r>
            <a:endParaRPr lang="ru-RU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slide_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9" y="0"/>
            <a:ext cx="9131761" cy="6858000"/>
          </a:xfrm>
          <a:prstGeom prst="rect">
            <a:avLst/>
          </a:prstGeom>
        </p:spPr>
      </p:pic>
      <p:pic>
        <p:nvPicPr>
          <p:cNvPr id="3" name="Рисунок 2" descr="slide_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9" y="16666"/>
            <a:ext cx="9131761" cy="68580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332656"/>
            <a:ext cx="8820472" cy="3323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Century Gothic" panose="020B0502020202020204" pitchFamily="34" charset="0"/>
              </a:rPr>
              <a:t>Римский-Корсаков впервые познакомился с произведением Островского в начале семидесятых годов 19-го века. Надо сказать, что тогда сказка не произвела на композитора особого впечатления. В конце семидесятых годов Римский-Корсаков перечитал ее снова. И тогда, как говорит сам композитор, "словно прозрел на удивительную ее поэтическую красоту". Летом 1880-го он приступил к сочинению оперы. Впоследствии композитор вспоминал, что ни одно произведение не было написано им с такой легкостью и быстротой, как опера "Снегурочка". К следующему, 1881-му году, работа была завершена. В 1882-м состоялась первая премьера в Мариинском театре. Прошла она с большим успехом. Восторженно принял постановку и сам Островский. Он говорил о том, что музыка к его сказке была настолько удивительна, что он и представить не мог ничего более подходящего и исключительно живо выражающего всю поэтичность языческого русского культа. </a:t>
            </a:r>
            <a:endParaRPr lang="ru-RU" sz="1600" dirty="0">
              <a:latin typeface="Century Gothic" panose="020B0502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3656062"/>
            <a:ext cx="4176464" cy="29760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620688"/>
            <a:ext cx="79208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Century Gothic" panose="020B0502020202020204" pitchFamily="34" charset="0"/>
              </a:rPr>
              <a:t>Снегурочка</a:t>
            </a:r>
            <a:r>
              <a:rPr lang="ru-RU" sz="1600" dirty="0" smtClean="0">
                <a:latin typeface="Century Gothic" panose="020B0502020202020204" pitchFamily="34" charset="0"/>
              </a:rPr>
              <a:t> (</a:t>
            </a:r>
            <a:r>
              <a:rPr lang="ru-RU" sz="1600" i="1" dirty="0" smtClean="0">
                <a:latin typeface="Century Gothic" panose="020B0502020202020204" pitchFamily="34" charset="0"/>
              </a:rPr>
              <a:t>Снегурка)</a:t>
            </a:r>
            <a:r>
              <a:rPr lang="ru-RU" sz="1600" dirty="0" smtClean="0">
                <a:latin typeface="Century Gothic" panose="020B0502020202020204" pitchFamily="34" charset="0"/>
              </a:rPr>
              <a:t> — сказочный и новогодний персонаж, внучка Деда Мороза, его постоянная спутница и помощница. На праздниках выступает как посредник между детьми и Дедом Морозом. Возраст варьируется: иногда изображается в образе маленькой девочки, иногда девушки. Последнее чаще, под влиянием литературного образа Снегурочки и как практическая необходимость для оказания праздничных услуг (сопровождение Деда Мороза). Первое совместное официальное появление Деда Мороза и Снегурочки в качестве его помощницы произошло на встрече 1937года в московском </a:t>
            </a:r>
            <a:r>
              <a:rPr lang="ru-RU" sz="1600" u="sng" dirty="0" smtClean="0">
                <a:latin typeface="Century Gothic" panose="020B0502020202020204" pitchFamily="34" charset="0"/>
              </a:rPr>
              <a:t>Доме союзов</a:t>
            </a:r>
            <a:r>
              <a:rPr lang="ru-RU" sz="1600" dirty="0" smtClean="0">
                <a:latin typeface="Century Gothic" panose="020B0502020202020204" pitchFamily="34" charset="0"/>
              </a:rPr>
              <a:t>.</a:t>
            </a:r>
            <a:endParaRPr lang="ru-RU" sz="1600" dirty="0">
              <a:latin typeface="Century Gothic" panose="020B0502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3483010"/>
            <a:ext cx="3384376" cy="318635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95736" y="260648"/>
            <a:ext cx="46622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 Снегурочки</a:t>
            </a:r>
            <a:endParaRPr lang="ru-RU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845422"/>
            <a:ext cx="7237312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Century Gothic" panose="020B0502020202020204" pitchFamily="34" charset="0"/>
              </a:rPr>
              <a:t>Музыкальный образ Снегурочки в опере, сопровождает ария, написанная в трехчастной форме. В мультфильме, Снегурочка поет песню в тереме, где она мечтает встретится и познакомится с людьми. Звучит изящная, игривая мелодия, исполняет Снегурочку высокий женский голос-сопрано. В лесу, Снегурочка разговаривает с Дедом Морозом и Весной, где она просит родителей отпустить ее к людям. Ее образ меняется, она становится более задумчивой. Мелодия становится протяжной, в народном характере.</a:t>
            </a:r>
          </a:p>
          <a:p>
            <a:r>
              <a:rPr lang="ru-RU" sz="1400" dirty="0" smtClean="0">
                <a:latin typeface="Century Gothic" panose="020B0502020202020204" pitchFamily="34" charset="0"/>
              </a:rPr>
              <a:t> И последняя встреча со Снегурочкой, в сцене где она со своим женихом, Мизгирем. Она полюбила, несмотря на предупреждение своих родителей. Но взошло солнце и она начала таять.</a:t>
            </a:r>
          </a:p>
          <a:p>
            <a:r>
              <a:rPr lang="ru-RU" sz="1400" dirty="0" smtClean="0">
                <a:latin typeface="Century Gothic" panose="020B0502020202020204" pitchFamily="34" charset="0"/>
              </a:rPr>
              <a:t>Несмотря на это</a:t>
            </a:r>
            <a:r>
              <a:rPr lang="ru-RU" sz="1400" dirty="0">
                <a:latin typeface="Century Gothic" panose="020B0502020202020204" pitchFamily="34" charset="0"/>
              </a:rPr>
              <a:t>,</a:t>
            </a:r>
            <a:r>
              <a:rPr lang="ru-RU" sz="1400" dirty="0" smtClean="0">
                <a:latin typeface="Century Gothic" panose="020B0502020202020204" pitchFamily="34" charset="0"/>
              </a:rPr>
              <a:t> она благодарна матери Весне за дар любви. Звучит протяжная песня, очень трогательная, красивая как сама Снегурочка. Звучание арфы изображает ее исчезновение. </a:t>
            </a:r>
          </a:p>
          <a:p>
            <a:endParaRPr lang="ru-RU" sz="1600" dirty="0" smtClean="0"/>
          </a:p>
          <a:p>
            <a:r>
              <a:rPr lang="ru-RU" sz="1600" dirty="0" smtClean="0"/>
              <a:t> </a:t>
            </a:r>
          </a:p>
          <a:p>
            <a:endParaRPr lang="ru-RU" sz="1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3184" y="4635612"/>
            <a:ext cx="3024336" cy="21602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261" y="4635612"/>
            <a:ext cx="2947922" cy="216024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7296" y="4635612"/>
            <a:ext cx="2627784" cy="2160240"/>
          </a:xfrm>
          <a:prstGeom prst="rect">
            <a:avLst/>
          </a:prstGeom>
        </p:spPr>
      </p:pic>
      <p:pic>
        <p:nvPicPr>
          <p:cNvPr id="2" name="Римский-Корсаков, опера Снегурочка - Ария Снегурочки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948383" y="5923502"/>
            <a:ext cx="609600" cy="609600"/>
          </a:xfrm>
          <a:prstGeom prst="rect">
            <a:avLst/>
          </a:prstGeom>
        </p:spPr>
      </p:pic>
      <p:pic>
        <p:nvPicPr>
          <p:cNvPr id="5" name="N_A_Rimskij_Korsakov_opera_Snegurochka_-_Scena_tayaniya_No_chto_so_mnoj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553200" y="592350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47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8909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1"/>
            <a:ext cx="6489769" cy="5760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 Леля</a:t>
            </a:r>
            <a:endParaRPr lang="ru-RU" sz="3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67544" y="764705"/>
            <a:ext cx="6494719" cy="3888431"/>
          </a:xfrm>
        </p:spPr>
        <p:txBody>
          <a:bodyPr>
            <a:normAutofit/>
          </a:bodyPr>
          <a:lstStyle/>
          <a:p>
            <a:r>
              <a:rPr lang="ru-RU" sz="1600" dirty="0">
                <a:solidFill>
                  <a:prstClr val="black"/>
                </a:solidFill>
                <a:latin typeface="Century Gothic" panose="020B0502020202020204"/>
                <a:ea typeface="+mj-ea"/>
                <a:cs typeface="+mj-cs"/>
              </a:rPr>
              <a:t>Еще один главный </a:t>
            </a:r>
            <a:r>
              <a:rPr lang="ru-RU" sz="1600" dirty="0" smtClean="0">
                <a:solidFill>
                  <a:prstClr val="black"/>
                </a:solidFill>
                <a:latin typeface="Century Gothic" panose="020B0502020202020204"/>
                <a:ea typeface="+mj-ea"/>
                <a:cs typeface="+mj-cs"/>
              </a:rPr>
              <a:t>персонаж </a:t>
            </a:r>
            <a:r>
              <a:rPr lang="ru-RU" sz="1600" dirty="0">
                <a:solidFill>
                  <a:prstClr val="black"/>
                </a:solidFill>
                <a:latin typeface="Century Gothic" panose="020B0502020202020204"/>
                <a:ea typeface="+mj-ea"/>
                <a:cs typeface="+mj-cs"/>
              </a:rPr>
              <a:t>этой сказки, пастушок Лель. На поляне юноши и девушки водят хоровод . Пастушок запел песню «Туча со громом сговаривалась…» Исполняет голос меццо-сопрано. Песня построена в куплетно-вариационной форме . Лель играет на пастушьем рожке . В оркестре, рожок изображает кларнет. Мелодия песни напевная , широкая, </a:t>
            </a:r>
            <a:r>
              <a:rPr lang="ru-RU" sz="1600" dirty="0" smtClean="0">
                <a:solidFill>
                  <a:prstClr val="black"/>
                </a:solidFill>
                <a:latin typeface="Century Gothic" panose="020B0502020202020204"/>
                <a:ea typeface="+mj-ea"/>
                <a:cs typeface="+mj-cs"/>
              </a:rPr>
              <a:t>душевная, </a:t>
            </a:r>
            <a:r>
              <a:rPr lang="ru-RU" sz="1600" dirty="0">
                <a:solidFill>
                  <a:prstClr val="black"/>
                </a:solidFill>
                <a:latin typeface="Century Gothic" panose="020B0502020202020204"/>
                <a:ea typeface="+mj-ea"/>
                <a:cs typeface="+mj-cs"/>
              </a:rPr>
              <a:t>написана в народном характере. Затем характер песни меняется, в проигрыше мелодия становится легкой, танцевальной, веселой. В начале песни, в оркестре звучат литавры, они передают раскаты грома, изобразительный момент в музыке. </a:t>
            </a:r>
            <a:endParaRPr lang="ru-RU" sz="16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7488" y="3717032"/>
            <a:ext cx="3950856" cy="2983100"/>
          </a:xfrm>
          <a:prstGeom prst="rect">
            <a:avLst/>
          </a:prstGeom>
        </p:spPr>
      </p:pic>
      <p:pic>
        <p:nvPicPr>
          <p:cNvPr id="3" name="25_N_A_Rimskij_Korsakov_-_Tretya_pesnya_Lelya_Tucha_so_gromom_sgovarivalas_iz_oper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339752" y="537183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25036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2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20688"/>
            <a:ext cx="6347714" cy="3024336"/>
          </a:xfrm>
        </p:spPr>
        <p:txBody>
          <a:bodyPr>
            <a:normAutofit/>
          </a:bodyPr>
          <a:lstStyle/>
          <a:p>
            <a:r>
              <a:rPr lang="ru-RU" sz="160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Мне очень понравилась сказка А. Островского и музыка Н. А. Римского-Корсакова. Очень ярко, красочно, изобразили авторы это произведение. Мне очень понравились герои этой сказки, их доброта, красота, как  внешняя так и внутренняя. Красивые песни, музыка, </a:t>
            </a:r>
            <a:r>
              <a:rPr lang="ru-RU" sz="1600" dirty="0">
                <a:solidFill>
                  <a:schemeClr val="tx1"/>
                </a:solidFill>
                <a:latin typeface="Century Gothic" panose="020B0502020202020204" pitchFamily="34" charset="0"/>
              </a:rPr>
              <a:t>к</a:t>
            </a:r>
            <a:r>
              <a:rPr lang="ru-RU" sz="160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расивая природа. Душа отдыхает, и хочется радоваться всему живому на земле. Хочется радоваться природе, хочется быть добрее ко всему и ко всем.</a:t>
            </a:r>
            <a:endParaRPr lang="ru-RU" sz="1600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2708920"/>
            <a:ext cx="4449312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8153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071678"/>
            <a:ext cx="81439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4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TM03457496[[fn=Параллакс]]</Template>
  <TotalTime>295</TotalTime>
  <Words>483</Words>
  <Application>Microsoft Office PowerPoint</Application>
  <PresentationFormat>Экран (4:3)</PresentationFormat>
  <Paragraphs>13</Paragraphs>
  <Slides>8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Century Gothic</vt:lpstr>
      <vt:lpstr>Trebuchet MS</vt:lpstr>
      <vt:lpstr>Wingdings 3</vt:lpstr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Образ Леля</vt:lpstr>
      <vt:lpstr>Мне очень понравилась сказка А. Островского и музыка Н. А. Римского-Корсакова. Очень ярко, красочно, изобразили авторы это произведение. Мне очень понравились герои этой сказки, их доброта, красота, как  внешняя так и внутренняя. Красивые песни, музыка, красивая природа. Душа отдыхает, и хочется радоваться всему живому на земле. Хочется радоваться природе, хочется быть добрее ко всему и ко всем.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«Снегурочка» Н.А. Римского Корсакова</dc:title>
  <cp:lastModifiedBy>Лена</cp:lastModifiedBy>
  <cp:revision>38</cp:revision>
  <dcterms:modified xsi:type="dcterms:W3CDTF">2018-01-31T14:21:48Z</dcterms:modified>
</cp:coreProperties>
</file>