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9036496" cy="1137369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«Снегурочка»</a:t>
            </a:r>
            <a:r>
              <a:rPr lang="ru-RU" sz="2000" b="0" dirty="0" smtClean="0">
                <a:solidFill>
                  <a:schemeClr val="tx1"/>
                </a:solidFill>
              </a:rPr>
              <a:t> — советский полнометражный рисованный мультипликационный фильм 1952 года по мотивам одноимённо пьесы А. Н. Островского на музыку Н. А. Римского-Корсакова в обработке Л. А. Шварца. </a:t>
            </a:r>
            <a:endParaRPr lang="ru-RU" sz="2000" b="0" dirty="0">
              <a:solidFill>
                <a:schemeClr val="tx1"/>
              </a:solidFill>
            </a:endParaRPr>
          </a:p>
        </p:txBody>
      </p:sp>
      <p:pic>
        <p:nvPicPr>
          <p:cNvPr id="13314" name="Picture 2" descr="https://image.tmdb.org/t/p/original/dsYZ0aQ64z0DJKC9DTTKX3xFI6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340768"/>
            <a:ext cx="9144000" cy="55172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036496" cy="548680"/>
          </a:xfrm>
        </p:spPr>
        <p:txBody>
          <a:bodyPr>
            <a:normAutofit/>
          </a:bodyPr>
          <a:lstStyle/>
          <a:p>
            <a:r>
              <a:rPr lang="ru-RU" sz="2600" b="1" dirty="0" smtClean="0">
                <a:solidFill>
                  <a:schemeClr val="tx1"/>
                </a:solidFill>
              </a:rPr>
              <a:t>История создания музыкального произведения</a:t>
            </a:r>
            <a:endParaRPr lang="ru-RU" sz="26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07504" y="620688"/>
            <a:ext cx="8784976" cy="4873752"/>
          </a:xfrm>
        </p:spPr>
        <p:txBody>
          <a:bodyPr>
            <a:normAutofit/>
          </a:bodyPr>
          <a:lstStyle/>
          <a:p>
            <a:r>
              <a:rPr lang="ru-RU" sz="1500" dirty="0" smtClean="0"/>
              <a:t>"Снегурочка") - пьеса-сказка в четырёх действиях с прологом Александра Островского. Напечатана в журнале "Вестник Европы", № 9 (1873 год). Окончена драматургом 31 марта 1873 года. В первый раз поставлена в Москве, на сцене Большого театра, 11 мая 1873 года.    </a:t>
            </a:r>
          </a:p>
          <a:p>
            <a:r>
              <a:rPr lang="ru-RU" sz="1500" dirty="0" smtClean="0"/>
              <a:t>В начале 1873 года Малый театр закрылся на капитальный ремонт. Все три труппы императорских московских театров, драматическая, оперная и балетная должны были выступать на сцене Большого театра. Понадобились спектакли, в которых все три труппы могли быть задействованы. С предложением сочинить такой спектакль Дирекция обратилась к А.Н.Островскому. Музыку же по личной просьбе драматурга заказали 33-летнему Чайковскому.</a:t>
            </a:r>
          </a:p>
          <a:p>
            <a:r>
              <a:rPr lang="ru-RU" sz="1500" dirty="0" smtClean="0"/>
              <a:t>В качестве сюжета "Снегурочки" Островский разработал и развил известную русскую народную сказку. Правда, Островский изложил известный сюжет не просто как поучительную притчу, а с огромным философским подтекстом.  И Островский, и Чайковский работали с огромным энтузиазмом и увлечением, постоянно общались, обменивались написанным, обсуждали сделанное. </a:t>
            </a:r>
          </a:p>
          <a:p>
            <a:endParaRPr lang="ru-RU" sz="1500" dirty="0"/>
          </a:p>
        </p:txBody>
      </p:sp>
      <p:pic>
        <p:nvPicPr>
          <p:cNvPr id="26626" name="Picture 2" descr="http://kremlinpalace.org/sites/default/files/photo/img_0055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365104"/>
            <a:ext cx="9144000" cy="249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50891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Образные характеристики главных героев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-180528" y="476672"/>
            <a:ext cx="5076056" cy="324036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 </a:t>
            </a:r>
          </a:p>
          <a:p>
            <a:r>
              <a:rPr lang="ru-RU" sz="2600" dirty="0" smtClean="0"/>
              <a:t>Снегурочка была очень  любопытной , хотела она познать  человеческой любви.  Даже ради этого она была готова на все. Как увидела она вокруг себя влюбленных пар так сразу же сердце у нее запрыгало . Но при этом </a:t>
            </a:r>
            <a:r>
              <a:rPr lang="ru-RU" sz="2600" dirty="0" smtClean="0"/>
              <a:t>всем, </a:t>
            </a:r>
            <a:r>
              <a:rPr lang="ru-RU" sz="2600" dirty="0" smtClean="0"/>
              <a:t>к сожалению </a:t>
            </a:r>
            <a:r>
              <a:rPr lang="ru-RU" sz="2600" dirty="0" smtClean="0"/>
              <a:t>, </a:t>
            </a:r>
            <a:r>
              <a:rPr lang="ru-RU" sz="2600" dirty="0" smtClean="0"/>
              <a:t>когда мать  объясняла ей все, она не слушала. Говорила ее мама- Весна </a:t>
            </a:r>
            <a:r>
              <a:rPr lang="ru-RU" sz="2600" dirty="0" smtClean="0"/>
              <a:t>,что </a:t>
            </a:r>
            <a:r>
              <a:rPr lang="ru-RU" sz="2600" dirty="0" smtClean="0"/>
              <a:t>сильно не </a:t>
            </a:r>
            <a:r>
              <a:rPr lang="ru-RU" sz="2600" dirty="0" smtClean="0"/>
              <a:t>влюбляйся, ведь </a:t>
            </a:r>
            <a:r>
              <a:rPr lang="ru-RU" sz="2600" dirty="0" smtClean="0"/>
              <a:t>растает твое сердце и вместе с ним и ты .Ее отец  Дед  Мороз был сначала против этой затеи разрешить отправиться Снегурочки к людям  . И даже после слов матери и отца  ,Снегурочка влюбляется в простого паренька  Леля ,а конце и вовсе умирает</a:t>
            </a:r>
            <a:r>
              <a:rPr lang="ru-RU" sz="2600" dirty="0" smtClean="0"/>
              <a:t>.</a:t>
            </a:r>
            <a:endParaRPr lang="ru-RU" sz="2600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788024" y="3573016"/>
            <a:ext cx="4032448" cy="31409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Лель -  </a:t>
            </a:r>
            <a:r>
              <a:rPr lang="ru-RU" sz="1600" dirty="0" smtClean="0">
                <a:solidFill>
                  <a:schemeClr val="tx1"/>
                </a:solidFill>
              </a:rPr>
              <a:t>добрый и хороший юноша. Ему мила Снегурочка. Но он не может согреть холодное сердце и растопить лед равнодушия. И Лель выбирает Купаву. </a:t>
            </a:r>
            <a:r>
              <a:rPr lang="ru-RU" sz="1600" dirty="0" smtClean="0">
                <a:solidFill>
                  <a:schemeClr val="tx1"/>
                </a:solidFill>
              </a:rPr>
              <a:t>Купава </a:t>
            </a:r>
            <a:r>
              <a:rPr lang="ru-RU" sz="1600" dirty="0" smtClean="0">
                <a:solidFill>
                  <a:schemeClr val="tx1"/>
                </a:solidFill>
              </a:rPr>
              <a:t>сразу же поняла, что поступок Леля вызван не только любовью, но и стремлением поддержать ее в горе. Это не раз показывает что Лель искренний и не врет </a:t>
            </a:r>
            <a:r>
              <a:rPr lang="ru-RU" sz="1600" dirty="0" smtClean="0">
                <a:solidFill>
                  <a:schemeClr val="tx1"/>
                </a:solidFill>
              </a:rPr>
              <a:t>ей, </a:t>
            </a:r>
            <a:r>
              <a:rPr lang="ru-RU" sz="1600" dirty="0" smtClean="0">
                <a:solidFill>
                  <a:schemeClr val="tx1"/>
                </a:solidFill>
              </a:rPr>
              <a:t>что хочет быть с ней только </a:t>
            </a:r>
            <a:r>
              <a:rPr lang="ru-RU" sz="1600" dirty="0" smtClean="0">
                <a:solidFill>
                  <a:schemeClr val="tx1"/>
                </a:solidFill>
              </a:rPr>
              <a:t>из- </a:t>
            </a:r>
            <a:r>
              <a:rPr lang="ru-RU" sz="1600" dirty="0" smtClean="0">
                <a:solidFill>
                  <a:schemeClr val="tx1"/>
                </a:solidFill>
              </a:rPr>
              <a:t>за жалости либо </a:t>
            </a:r>
            <a:r>
              <a:rPr lang="ru-RU" sz="1600" dirty="0" smtClean="0">
                <a:solidFill>
                  <a:schemeClr val="tx1"/>
                </a:solidFill>
              </a:rPr>
              <a:t>из-за чего-нибудь  другого, </a:t>
            </a:r>
            <a:r>
              <a:rPr lang="ru-RU" sz="1600" dirty="0" smtClean="0">
                <a:solidFill>
                  <a:schemeClr val="tx1"/>
                </a:solidFill>
              </a:rPr>
              <a:t>но только не из любви. </a:t>
            </a:r>
            <a:endParaRPr lang="ru-RU" sz="1600" dirty="0">
              <a:solidFill>
                <a:schemeClr val="tx1"/>
              </a:solidFill>
            </a:endParaRPr>
          </a:p>
        </p:txBody>
      </p:sp>
      <p:pic>
        <p:nvPicPr>
          <p:cNvPr id="2050" name="Picture 2" descr="http://solidworks2003.ru/img/ariya-lelya-iz-operi-sneguroch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3016"/>
            <a:ext cx="4860032" cy="3284984"/>
          </a:xfrm>
          <a:prstGeom prst="rect">
            <a:avLst/>
          </a:prstGeom>
          <a:noFill/>
        </p:spPr>
      </p:pic>
      <p:pic>
        <p:nvPicPr>
          <p:cNvPr id="2052" name="Picture 4" descr="http://mtdata.ru/u28/photo4709/20456658402-0/origin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60032" y="548680"/>
            <a:ext cx="4283968" cy="30531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5008" y="116632"/>
            <a:ext cx="8928992" cy="580926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</a:rPr>
              <a:t>Моё отношение к прослушанной музыке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148752"/>
            <a:ext cx="7776864" cy="5709248"/>
          </a:xfrm>
        </p:spPr>
        <p:txBody>
          <a:bodyPr>
            <a:normAutofit/>
          </a:bodyPr>
          <a:lstStyle/>
          <a:p>
            <a:r>
              <a:rPr lang="ru-RU" dirty="0" smtClean="0"/>
              <a:t>В основном музыка мне понравилась, есть лишь некоторые моменты, когда меня в ней что-то не устраивало  и это только маленькие нюансы, которые особо ничего не портят и всё равно с ними музыка остается прекрасной. </a:t>
            </a:r>
          </a:p>
          <a:p>
            <a:r>
              <a:rPr lang="ru-RU" dirty="0" smtClean="0"/>
              <a:t>Что мне сразу понравилась - так это спокойная музыка. Она идет плавно почти всю оперу. Местами бывает все громче и громче, но дело в том, что она не резкая и в меру громкая. И не менее важно ,что при смерти Снегурочки музыка меняется,  как только Снегурочка начинает таять сразу же музыка становится драматичной.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</TotalTime>
  <Words>364</Words>
  <Application>Microsoft Office PowerPoint</Application>
  <PresentationFormat>Экран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Эркер</vt:lpstr>
      <vt:lpstr>«Снегурочка» — советский полнометражный рисованный мультипликационный фильм 1952 года по мотивам одноимённо пьесы А. Н. Островского на музыку Н. А. Римского-Корсакова в обработке Л. А. Шварца. </vt:lpstr>
      <vt:lpstr>История создания музыкального произведения</vt:lpstr>
      <vt:lpstr>Образные характеристики главных героев</vt:lpstr>
      <vt:lpstr>Моё отношение к прослушанной музыке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«Снегурочка» — советский полнометражный рисованный мультипликационный фильм 1952 года по мотивам одноимённо пьесы А. Н. Островского на музыку Н. А. Римского-Корсакова в обработке Л. А. Шварца. </dc:title>
  <dc:creator>Администратор</dc:creator>
  <cp:lastModifiedBy>XTreme.ws</cp:lastModifiedBy>
  <cp:revision>5</cp:revision>
  <dcterms:created xsi:type="dcterms:W3CDTF">2018-01-26T16:54:17Z</dcterms:created>
  <dcterms:modified xsi:type="dcterms:W3CDTF">2018-01-26T17:43:23Z</dcterms:modified>
</cp:coreProperties>
</file>