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0" r:id="rId1"/>
  </p:sldMasterIdLst>
  <p:sldIdLst>
    <p:sldId id="256" r:id="rId2"/>
    <p:sldId id="270" r:id="rId3"/>
    <p:sldId id="269" r:id="rId4"/>
    <p:sldId id="266" r:id="rId5"/>
    <p:sldId id="267" r:id="rId6"/>
    <p:sldId id="271" r:id="rId7"/>
    <p:sldId id="272" r:id="rId8"/>
    <p:sldId id="268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419B-7988-4B4E-891E-759BB270F6E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17E0-16E0-4634-85C4-9C4538396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419B-7988-4B4E-891E-759BB270F6E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17E0-16E0-4634-85C4-9C4538396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419B-7988-4B4E-891E-759BB270F6E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17E0-16E0-4634-85C4-9C453839685C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419B-7988-4B4E-891E-759BB270F6E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17E0-16E0-4634-85C4-9C453839685C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419B-7988-4B4E-891E-759BB270F6E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17E0-16E0-4634-85C4-9C4538396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419B-7988-4B4E-891E-759BB270F6E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17E0-16E0-4634-85C4-9C453839685C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419B-7988-4B4E-891E-759BB270F6E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17E0-16E0-4634-85C4-9C4538396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419B-7988-4B4E-891E-759BB270F6E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17E0-16E0-4634-85C4-9C4538396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419B-7988-4B4E-891E-759BB270F6E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17E0-16E0-4634-85C4-9C453839685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419B-7988-4B4E-891E-759BB270F6E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17E0-16E0-4634-85C4-9C453839685C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2419B-7988-4B4E-891E-759BB270F6E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B17E0-16E0-4634-85C4-9C453839685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E52419B-7988-4B4E-891E-759BB270F6ED}" type="datetimeFigureOut">
              <a:rPr lang="ru-RU" smtClean="0"/>
              <a:t>22.01.2018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977B17E0-16E0-4634-85C4-9C453839685C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classic-music.ru/rimsky.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8719" y="2810015"/>
            <a:ext cx="5793890" cy="1278407"/>
          </a:xfrm>
        </p:spPr>
        <p:txBody>
          <a:bodyPr>
            <a:normAutofit fontScale="90000"/>
          </a:bodyPr>
          <a:lstStyle/>
          <a:p>
            <a:r>
              <a:rPr lang="ru-RU" sz="6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6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Снегурочка</a:t>
            </a:r>
            <a:r>
              <a:rPr lang="ru-RU" sz="60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33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686800" y="5190290"/>
            <a:ext cx="2505808" cy="357394"/>
          </a:xfrm>
        </p:spPr>
        <p:txBody>
          <a:bodyPr>
            <a:normAutofit fontScale="92500" lnSpcReduction="10000"/>
          </a:bodyPr>
          <a:lstStyle/>
          <a:p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Асманова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Кристина</a:t>
            </a:r>
          </a:p>
        </p:txBody>
      </p:sp>
      <p:pic>
        <p:nvPicPr>
          <p:cNvPr id="1028" name="Picture 4" descr="http://xn--i1abbnckbmcl9fb.xn--p1ai/%D1%81%D1%82%D0%B0%D1%82%D1%8C%D0%B8/653864/presentation/0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" t="8883" r="55177" b="5091"/>
          <a:stretch/>
        </p:blipFill>
        <p:spPr bwMode="auto">
          <a:xfrm>
            <a:off x="1470964" y="499397"/>
            <a:ext cx="3807070" cy="5899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10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belcanto.ru/media/images/uploaded/121225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1981" y="416367"/>
            <a:ext cx="2921857" cy="3959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s://cdn5.img.ria.ru/images/99917/58/9991758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0615" y="760927"/>
            <a:ext cx="4164774" cy="3269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310053" y="4919266"/>
            <a:ext cx="1013873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Николай Андреевич Римский-Корсаков - русский композитор, педагог, музыкальный деятель. 18 марта 2014 года исполняется 170 лет со дня рождения.</a:t>
            </a:r>
          </a:p>
          <a:p>
            <a:pPr algn="just" fontAlgn="base"/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Русский композитор, педагог, музыкальный деятель Николай Андреевич Римский-Корсаков 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4"/>
              </a:rPr>
              <a:t>родился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4"/>
              </a:rPr>
              <a:t>18 марта (6 марта по старому стилю) 1844 </a:t>
            </a:r>
            <a:r>
              <a:rPr lang="ru-RU" sz="2000" dirty="0">
                <a:latin typeface="Times New Roman" pitchFamily="18" charset="0"/>
                <a:cs typeface="Times New Roman" pitchFamily="18" charset="0"/>
                <a:hlinkClick r:id="rId4"/>
              </a:rPr>
              <a:t>года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 Тихвине.</a:t>
            </a:r>
            <a:endParaRPr lang="ru-RU" sz="2000" b="0" i="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6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cdn.bolshoyvopros.ru/files/users/images/59/14/5914b550e46eeed8426ee50fa6e44759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86172" y="214093"/>
            <a:ext cx="7099667" cy="6388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8579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99564" y="1009715"/>
            <a:ext cx="5222631" cy="3642968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начале семидесятых годов Н.А. Римский-Корсаков познакомился со сказкой А. Н. Островского «Снегурочка» (1873). Тогда она не произвела на него большого впечатления. «В зиму 1879—1880 годов, — вспоминал композитор, — я снова прочитал «Снегурочку» и точно прозрел на ее удивительную поэтическую красоту… Не было для меня на свете лучшего сюжета, не было для меня лучших поэтических образов, чем Снегурочка, Лель или Весна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4843" y="363541"/>
            <a:ext cx="9905998" cy="66515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История создания произведения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25546" t="44234" r="1" b="-1"/>
          <a:stretch/>
        </p:blipFill>
        <p:spPr>
          <a:xfrm>
            <a:off x="6731285" y="1130626"/>
            <a:ext cx="4421082" cy="2485293"/>
          </a:xfrm>
          <a:prstGeom prst="rect">
            <a:avLst/>
          </a:prstGeom>
        </p:spPr>
      </p:pic>
      <p:pic>
        <p:nvPicPr>
          <p:cNvPr id="3074" name="Picture 2" descr="Картинки по запросу островский снегуроч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211" y="4334006"/>
            <a:ext cx="2217107" cy="241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76806" y="3779619"/>
            <a:ext cx="467556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Опера сочинялась летом 1880 года в глухой русской деревне. Композитор говорил впоследствии, что ни одно произведение не давалось ему с такой легкостью и быстротой, как «Снегурочка». В 1881 году опера была завершена. Премьера прошла с большим успехом. Н.А. Римский-Корсаков сам даже называл оперу своим самым лучшим творением.</a:t>
            </a:r>
          </a:p>
        </p:txBody>
      </p:sp>
    </p:spTree>
    <p:extLst>
      <p:ext uri="{BB962C8B-B14F-4D97-AF65-F5344CB8AC3E}">
        <p14:creationId xmlns:p14="http://schemas.microsoft.com/office/powerpoint/2010/main" val="163566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572000" y="1853852"/>
            <a:ext cx="7227518" cy="4670040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 всех сценах поразительно чутко и любовно воспроизведены картины народного быта, чудесные образы народных сказок, обряды древнего язычества. Вся музыка, рисующая картины природы ,рассказывающей об отношении человека к природе, о воздействии природы на человека.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Снегурочка - добрая, нежная, милая. Лель –красивый, добрый молодец . Берендей- мудрый царь. Купава - настоящая русская девушка. Мизгирь -самоуверенный жених. Бабка с дедом - простые добрые люди.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Перед нами музыкальная картина, живо описывающая расцвет природы, ее пробуждение после зимы: на смену угрюмой суровой мелодии Мороза приходят нежные обаятельные напевы Весны. Композитор очень тонко и точно передал настроения и характеры героев. Так, песня Снегурочки "С подружками по ягоды ходить" - это грациозные переливы легких и нежных голосов, перекликающиеся с холодноватыми и прозрачными напевами флейты. Проводы Масленицы, включает в себя ряд эпизодов народного фольклорного склада. Песня Леля – "Земляничка-ягодка" и веселая плясовая "Как по лесу лес шумит" изображают приближенность людей к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природе веселье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привольную жизнь народа. В музыке оперы звучат отголоски русских народных песен. Когда Снегурочка прощается с лесом, мелодия звучит с грустью и тревогой. Когда я слушала последнюю, прощальную песню Снегурочки мне хотелось плакать. Но Снегурочка, даже предчувствуя свою гибель, с благодарностью обращается к матери за подаренное ей чувство любви.</a:t>
            </a:r>
          </a:p>
          <a:p>
            <a:pPr marL="0" indent="0" algn="just">
              <a:buNone/>
            </a:pP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Мудрый Берендей понимает, что существование Снегурочки нарушало законы природы. С ее гибелью Ярило не будет больше сердиться и вернет стране тепло и солнце, и жизнь в царстве снова станет счастливой. Пастух Лель и с ним весь народ воспевают хвалебные песни Солнцу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3775" y="539376"/>
            <a:ext cx="10947748" cy="851013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бразные </a:t>
            </a:r>
            <a:r>
              <a:rPr lang="ru-RU" sz="3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характеристики главных героев. </a:t>
            </a: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помощью каких музыкальных красок </a:t>
            </a:r>
            <a:r>
              <a:rPr lang="ru-RU" sz="3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«раскрыты» образы главных героев?</a:t>
            </a:r>
          </a:p>
        </p:txBody>
      </p:sp>
      <p:pic>
        <p:nvPicPr>
          <p:cNvPr id="6" name="Рисунок 5" descr="http://souzt.ru/wp-content/uploads/2009/04/100_513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417" y="1941534"/>
            <a:ext cx="4218039" cy="4416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0568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http://images.myshared.ru/58/1343546/slide_4.jpg"/>
          <p:cNvPicPr/>
          <p:nvPr/>
        </p:nvPicPr>
        <p:blipFill rotWithShape="1">
          <a:blip r:embed="rId2"/>
          <a:srcRect r="23489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23281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ages.myshared.ru/10/1005388/slide_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710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6187858" y="1587134"/>
            <a:ext cx="5255206" cy="42951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волнуют мелодии, рисующие милые черты хрупкой Снегурочки. Эта музыка полна неувядаемой свежести, богатства мелодий, яркости красок, переливающихся всеми цветами радуги. Но все же очень хотелось бы , чтобы у сказки был счастливый конец.</a:t>
            </a:r>
          </a:p>
          <a:p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0543" y="108564"/>
            <a:ext cx="9905998" cy="147857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тношение </a:t>
            </a:r>
            <a:r>
              <a:rPr lang="ru-RU" sz="40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 прослушанной музыке.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Что </a:t>
            </a:r>
            <a:r>
              <a:rPr lang="ru-RU" sz="4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понравилось и почему</a:t>
            </a:r>
            <a:r>
              <a:rPr lang="ru-RU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s://fs00.infourok.ru/images/doc/126/147530/640/img34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0908" y="1587134"/>
            <a:ext cx="5336930" cy="42951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8923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Спасибо за внимание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856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106</TotalTime>
  <Words>514</Words>
  <Application>Microsoft Office PowerPoint</Application>
  <PresentationFormat>Произвольный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Волна</vt:lpstr>
      <vt:lpstr>«Снегурочка»  </vt:lpstr>
      <vt:lpstr>Презентация PowerPoint</vt:lpstr>
      <vt:lpstr>Презентация PowerPoint</vt:lpstr>
      <vt:lpstr>История создания произведения</vt:lpstr>
      <vt:lpstr>Образные характеристики главных героев.  С помощью каких музыкальных красок «раскрыты» образы главных героев?</vt:lpstr>
      <vt:lpstr>Презентация PowerPoint</vt:lpstr>
      <vt:lpstr>Презентация PowerPoint</vt:lpstr>
      <vt:lpstr>Отношение к прослушанной музыке.  Что понравилось и почему?</vt:lpstr>
      <vt:lpstr>Спасибо за внимание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«Венгерский танец» Брамса как символ жизнелюбия венгров</dc:title>
  <dc:creator>1</dc:creator>
  <cp:lastModifiedBy>Айнур</cp:lastModifiedBy>
  <cp:revision>11</cp:revision>
  <dcterms:created xsi:type="dcterms:W3CDTF">2017-10-18T18:45:34Z</dcterms:created>
  <dcterms:modified xsi:type="dcterms:W3CDTF">2018-01-22T13:14:45Z</dcterms:modified>
</cp:coreProperties>
</file>