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49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588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46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19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6249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140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5093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421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707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379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671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654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875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85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11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475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388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535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9978EA8-699D-40EA-B2E5-2BF91698AA62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833C7-3137-4C66-B6C2-131E9FB07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4777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4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2206" y="4862946"/>
            <a:ext cx="7772400" cy="160179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4800" dirty="0" smtClean="0">
                <a:solidFill>
                  <a:schemeClr val="bg1"/>
                </a:solidFill>
              </a:rPr>
              <a:t>Опера «Снегурочка» Н.А. Римский-Корсаков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4463934"/>
            <a:ext cx="8825658" cy="29094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" t="-216" r="-1"/>
          <a:stretch/>
        </p:blipFill>
        <p:spPr>
          <a:xfrm>
            <a:off x="2685009" y="141316"/>
            <a:ext cx="5966795" cy="4322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4022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2" name="drumroll.wav"/>
          </p:stSnd>
        </p:sndAc>
      </p:transition>
    </mc:Choice>
    <mc:Fallback xmlns="">
      <p:transition spd="slow">
        <p:fade/>
        <p:sndAc>
          <p:stSnd>
            <p:snd r:embed="rId4" name="drumroll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98500" y="228600"/>
            <a:ext cx="9499600" cy="3009900"/>
          </a:xfrm>
        </p:spPr>
        <p:txBody>
          <a:bodyPr/>
          <a:lstStyle/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1. «Снегурочка»-опера Николая Андреевича Римского-Корсакова в 4 действиях, 7 картинах с прологом , на собственное либретто по одноимённой пьесе Александра 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Островского. Римский-Корсаков 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познакомился со «Снегурочкой» сразу после публикации пьесы в 1874г. Первый раз сказка ему не 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понравилась. Зимой 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 1880г. он перечитал её снова и влюбился в эту 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пьесу. Сочинял 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эту оперу в имении Стелёво в 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сказочной обстановке. Осенью </a:t>
            </a:r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того же года была сделана оркестровка сочинения , которая была закончена 26 марта 1881г. </a:t>
            </a:r>
            <a:endParaRPr lang="ru-RU" sz="2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272" y="3238500"/>
            <a:ext cx="5220728" cy="361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8003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  <p:sndAc>
          <p:stSnd>
            <p:snd r:embed="rId2" name="wind.wav"/>
          </p:stSnd>
        </p:sndAc>
      </p:transition>
    </mc:Choice>
    <mc:Fallback xmlns="">
      <p:transition spd="slow">
        <p:fade/>
        <p:sndAc>
          <p:stSnd>
            <p:snd r:embed="rId4" name="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49300" y="320370"/>
            <a:ext cx="8075613" cy="3316288"/>
          </a:xfrm>
        </p:spPr>
        <p:txBody>
          <a:bodyPr/>
          <a:lstStyle/>
          <a:p>
            <a:r>
              <a:rPr lang="ru-RU" sz="1800" dirty="0" smtClean="0">
                <a:solidFill>
                  <a:schemeClr val="bg1"/>
                </a:solidFill>
              </a:rPr>
              <a:t>2. Главный герой в сказке, Снегурочка. Первая встреча с ней в тереме,  здесь она мечтает о людях. Она как все девочки хочет сходить за ягодами , грибами . В опере образ Снегурочки сопровождает ария , которая написана в трёхчастной форме . Исполняет Снегурочку высокий голос-сопрано. Её образ игривый , грациозный, подвижный. Звучание флейты, очень изящно переплетается с ее легкими переливами голоса. Дальше настроение Снегурочки меняется, она просит отца отпустить её , мелодия становится протяжной, напевной, мечтательной. Последняя встреча со Снегурочкой в сцене, где на тает. Она прощается с жизнью , подругами , женихом . Она счастлива , несмотря на то , что она тает, она восхищается жизнью. Нежное звучание арфы, сопровождает ее исчезновение. 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6"/>
          <a:stretch/>
        </p:blipFill>
        <p:spPr>
          <a:xfrm>
            <a:off x="7556500" y="3636658"/>
            <a:ext cx="4393794" cy="3221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6726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  <p:sndAc>
          <p:stSnd>
            <p:snd r:embed="rId2" name="coin.wav"/>
          </p:stSnd>
        </p:sndAc>
      </p:transition>
    </mc:Choice>
    <mc:Fallback xmlns="">
      <p:transition spd="slow">
        <p:fade/>
        <p:sndAc>
          <p:stSnd>
            <p:snd r:embed="rId4" name="coi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2950882"/>
          </a:xfrm>
        </p:spPr>
        <p:txBody>
          <a:bodyPr/>
          <a:lstStyle/>
          <a:p>
            <a:r>
              <a:rPr lang="ru-RU" sz="2000" dirty="0" smtClean="0">
                <a:solidFill>
                  <a:schemeClr val="bg1"/>
                </a:solidFill>
              </a:rPr>
              <a:t>Еще один </a:t>
            </a:r>
            <a:r>
              <a:rPr lang="ru-RU" sz="2000" dirty="0" smtClean="0">
                <a:solidFill>
                  <a:schemeClr val="bg1"/>
                </a:solidFill>
              </a:rPr>
              <a:t>главный герой </a:t>
            </a:r>
            <a:r>
              <a:rPr lang="ru-RU" sz="2000" dirty="0" smtClean="0">
                <a:solidFill>
                  <a:schemeClr val="bg1"/>
                </a:solidFill>
              </a:rPr>
              <a:t>этой сказки, пастушок </a:t>
            </a:r>
            <a:r>
              <a:rPr lang="ru-RU" sz="2000" dirty="0" smtClean="0">
                <a:solidFill>
                  <a:schemeClr val="bg1"/>
                </a:solidFill>
              </a:rPr>
              <a:t>Лель. На поляне </a:t>
            </a:r>
            <a:r>
              <a:rPr lang="ru-RU" sz="2000" dirty="0">
                <a:solidFill>
                  <a:schemeClr val="bg1"/>
                </a:solidFill>
              </a:rPr>
              <a:t>юноши и </a:t>
            </a:r>
            <a:r>
              <a:rPr lang="ru-RU" sz="2000" dirty="0" smtClean="0">
                <a:solidFill>
                  <a:schemeClr val="bg1"/>
                </a:solidFill>
              </a:rPr>
              <a:t>девушки </a:t>
            </a:r>
            <a:r>
              <a:rPr lang="ru-RU" sz="2000" dirty="0">
                <a:solidFill>
                  <a:schemeClr val="bg1"/>
                </a:solidFill>
              </a:rPr>
              <a:t>водят хоровод . </a:t>
            </a:r>
            <a:r>
              <a:rPr lang="ru-RU" sz="2000" dirty="0" smtClean="0">
                <a:solidFill>
                  <a:schemeClr val="bg1"/>
                </a:solidFill>
              </a:rPr>
              <a:t>Пастушок запел песню «Туча </a:t>
            </a:r>
            <a:r>
              <a:rPr lang="ru-RU" sz="2000" dirty="0">
                <a:solidFill>
                  <a:schemeClr val="bg1"/>
                </a:solidFill>
              </a:rPr>
              <a:t>со громом </a:t>
            </a:r>
            <a:r>
              <a:rPr lang="ru-RU" sz="2000" dirty="0" smtClean="0">
                <a:solidFill>
                  <a:schemeClr val="bg1"/>
                </a:solidFill>
              </a:rPr>
              <a:t>сговаривалась…»  Песня </a:t>
            </a:r>
            <a:r>
              <a:rPr lang="ru-RU" sz="2000" dirty="0">
                <a:solidFill>
                  <a:schemeClr val="bg1"/>
                </a:solidFill>
              </a:rPr>
              <a:t>построена в куплетно-вариационной форме . </a:t>
            </a:r>
            <a:r>
              <a:rPr lang="ru-RU" sz="2000" dirty="0" smtClean="0">
                <a:solidFill>
                  <a:schemeClr val="bg1"/>
                </a:solidFill>
              </a:rPr>
              <a:t>Лель </a:t>
            </a:r>
            <a:r>
              <a:rPr lang="ru-RU" sz="2000" dirty="0">
                <a:solidFill>
                  <a:schemeClr val="bg1"/>
                </a:solidFill>
              </a:rPr>
              <a:t>играет на </a:t>
            </a:r>
            <a:r>
              <a:rPr lang="ru-RU" sz="2000" dirty="0" smtClean="0">
                <a:solidFill>
                  <a:schemeClr val="bg1"/>
                </a:solidFill>
              </a:rPr>
              <a:t>пастушьем </a:t>
            </a:r>
            <a:r>
              <a:rPr lang="ru-RU" sz="2000" dirty="0">
                <a:solidFill>
                  <a:schemeClr val="bg1"/>
                </a:solidFill>
              </a:rPr>
              <a:t>рожке . </a:t>
            </a:r>
            <a:r>
              <a:rPr lang="ru-RU" sz="2000" dirty="0" smtClean="0">
                <a:solidFill>
                  <a:schemeClr val="bg1"/>
                </a:solidFill>
              </a:rPr>
              <a:t>В оркестре, рожок изображает кларнет. Мелодия песни напевная 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smtClean="0">
                <a:solidFill>
                  <a:schemeClr val="bg1"/>
                </a:solidFill>
              </a:rPr>
              <a:t>широкая, душевная написана в народном характере. Затем характер песни меняется, в проигрыше мелодия становится легкой, танцевальной, веселой. В начале песни, в оркестре звучат литавры, они передают раскаты грома, изобразительный момент в музыке. 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0" y="3403600"/>
            <a:ext cx="4286250" cy="2952750"/>
          </a:xfrm>
          <a:prstGeom prst="rect">
            <a:avLst/>
          </a:prstGeom>
        </p:spPr>
      </p:pic>
      <p:pic>
        <p:nvPicPr>
          <p:cNvPr id="4" name="Nikolaj_Andreevich_Rimskij_Korsakov_Nikolai_-_5_Tretya_pesnya_Lelya_Tucha_so_gromom_sgovarivalas_iz_oper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29199" y="4567555"/>
            <a:ext cx="589231" cy="62483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425620759"/>
      </p:ext>
    </p:extLst>
  </p:cSld>
  <p:clrMapOvr>
    <a:masterClrMapping/>
  </p:clrMapOvr>
  <p:transition spd="slow">
    <p:push dir="u"/>
    <p:sndAc>
      <p:stSnd>
        <p:snd r:embed="rId4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2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63600" y="292100"/>
            <a:ext cx="7975600" cy="4038600"/>
          </a:xfrm>
        </p:spPr>
        <p:txBody>
          <a:bodyPr/>
          <a:lstStyle/>
          <a:p>
            <a:r>
              <a:rPr lang="ru-RU" sz="1800" dirty="0" smtClean="0">
                <a:solidFill>
                  <a:schemeClr val="bg1"/>
                </a:solidFill>
              </a:rPr>
              <a:t>3. В сказке есть справедливость. Красивые девушки , песни , цветы. Снегурочка сначала жила в лесу , никого не видела и не любила , а когда попала в царство Берендея , ей очень захотелось увидеть человеческую жизнь, научиться любить. Тогда Снегурочка идет к матери Весне, просит  настоящую любовь, сердечной теплоты, хотя и понимает , что растает . И весна помогает ей, надевает ей венок. Снегурочка счастлива, она полюбила Мизгиря. Но с первыми лучами солнца Снегурочка тает . Мне очень понравилась сказка и музыка Н . А. Римского-Корсакова «Снегурочка» . Она очень нежная, светлая , удивительная . Это волшебный мир ,в котором правит любовь . Без нее немыслима жизнь. Сказка учит нас добру, любви к природе, бережному отношению к ней.</a:t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0" y="3653199"/>
            <a:ext cx="3517900" cy="3204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11560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  <p:sndAc>
          <p:stSnd>
            <p:snd r:embed="rId2" name="bomb.wav"/>
          </p:stSnd>
        </p:sndAc>
      </p:transition>
    </mc:Choice>
    <mc:Fallback xmlns="">
      <p:transition spd="slow">
        <p:fade/>
        <p:sndAc>
          <p:stSnd>
            <p:snd r:embed="rId4" name="bomb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1432" y="2078182"/>
            <a:ext cx="7939401" cy="1039091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СПАСИБО ЗА ВНИМАНИЕ!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11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229</TotalTime>
  <Words>464</Words>
  <Application>Microsoft Office PowerPoint</Application>
  <PresentationFormat>Широкоэкранный</PresentationFormat>
  <Paragraphs>6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Ион</vt:lpstr>
      <vt:lpstr> Опера «Снегурочка» Н.А. Римский-Корсаков</vt:lpstr>
      <vt:lpstr>1. «Снегурочка»-опера Николая Андреевича Римского-Корсакова в 4 действиях, 7 картинах с прологом , на собственное либретто по одноимённой пьесе Александра Островского. Римский-Корсаков познакомился со «Снегурочкой» сразу после публикации пьесы в 1874г. Первый раз сказка ему не понравилась. Зимой в 1880г. он перечитал её снова и влюбился в эту пьесу. Сочинял эту оперу в имении Стелёво в сказочной обстановке. Осенью того же года была сделана оркестровка сочинения , которая была закончена 26 марта 1881г. </vt:lpstr>
      <vt:lpstr>2. Главный герой в сказке, Снегурочка. Первая встреча с ней в тереме,  здесь она мечтает о людях. Она как все девочки хочет сходить за ягодами , грибами . В опере образ Снегурочки сопровождает ария , которая написана в трёхчастной форме . Исполняет Снегурочку высокий голос-сопрано. Её образ игривый , грациозный, подвижный. Звучание флейты, очень изящно переплетается с ее легкими переливами голоса. Дальше настроение Снегурочки меняется, она просит отца отпустить её , мелодия становится протяжной, напевной, мечтательной. Последняя встреча со Снегурочкой в сцене, где на тает. Она прощается с жизнью , подругами , женихом . Она счастлива , несмотря на то , что она тает, она восхищается жизнью. Нежное звучание арфы, сопровождает ее исчезновение. </vt:lpstr>
      <vt:lpstr>Еще один главный герой этой сказки, пастушок Лель. На поляне юноши и девушки водят хоровод . Пастушок запел песню «Туча со громом сговаривалась…»  Песня построена в куплетно-вариационной форме . Лель играет на пастушьем рожке . В оркестре, рожок изображает кларнет. Мелодия песни напевная , широкая, душевная написана в народном характере. Затем характер песни меняется, в проигрыше мелодия становится легкой, танцевальной, веселой. В начале песни, в оркестре звучат литавры, они передают раскаты грома, изобразительный момент в музыке. </vt:lpstr>
      <vt:lpstr>3. В сказке есть справедливость. Красивые девушки , песни , цветы. Снегурочка сначала жила в лесу , никого не видела и не любила , а когда попала в царство Берендея , ей очень захотелось увидеть человеческую жизнь, научиться любить. Тогда Снегурочка идет к матери Весне, просит  настоящую любовь, сердечной теплоты, хотя и понимает , что растает . И весна помогает ей, надевает ей венок. Снегурочка счастлива, она полюбила Мизгиря. Но с первыми лучами солнца Снегурочка тает . Мне очень понравилась сказка и музыка Н . А. Римского-Корсакова «Снегурочка» . Она очень нежная, светлая , удивительная . Это волшебный мир ,в котором правит любовь . Без нее немыслима жизнь. Сказка учит нас добру, любви к природе, бережному отношению к ней.  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Лена</cp:lastModifiedBy>
  <cp:revision>24</cp:revision>
  <dcterms:created xsi:type="dcterms:W3CDTF">2018-01-22T12:38:26Z</dcterms:created>
  <dcterms:modified xsi:type="dcterms:W3CDTF">2018-01-28T12:41:33Z</dcterms:modified>
</cp:coreProperties>
</file>