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005F62-A529-426F-AAEC-7911D1962456}" type="datetimeFigureOut">
              <a:rPr lang="ru-RU" smtClean="0"/>
              <a:pPr/>
              <a:t>06.01.2018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17C078-53A3-468E-9DDC-685D7CE03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071546"/>
            <a:ext cx="6000792" cy="1071570"/>
          </a:xfrm>
        </p:spPr>
        <p:txBody>
          <a:bodyPr>
            <a:normAutofit/>
          </a:bodyPr>
          <a:lstStyle/>
          <a:p>
            <a:r>
              <a:rPr lang="ru-RU" dirty="0"/>
              <a:t>М</a:t>
            </a:r>
            <a:r>
              <a:rPr lang="ru-RU" dirty="0" smtClean="0"/>
              <a:t>ультфильм </a:t>
            </a:r>
            <a:r>
              <a:rPr lang="ru-RU" dirty="0"/>
              <a:t>«Снегурочка»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3000372"/>
            <a:ext cx="4857784" cy="1428760"/>
          </a:xfrm>
        </p:spPr>
        <p:txBody>
          <a:bodyPr/>
          <a:lstStyle/>
          <a:p>
            <a:r>
              <a:rPr lang="ru-RU" dirty="0" smtClean="0"/>
              <a:t>На музыку </a:t>
            </a:r>
            <a:r>
              <a:rPr lang="ru-RU" dirty="0"/>
              <a:t>Н.А. Римского-Корсакова</a:t>
            </a:r>
          </a:p>
        </p:txBody>
      </p:sp>
      <p:sp>
        <p:nvSpPr>
          <p:cNvPr id="4" name="5-конечная звезда 3"/>
          <p:cNvSpPr/>
          <p:nvPr/>
        </p:nvSpPr>
        <p:spPr>
          <a:xfrm>
            <a:off x="5286380" y="714356"/>
            <a:ext cx="285752" cy="285752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3786182" y="571480"/>
            <a:ext cx="214314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715272" y="642918"/>
            <a:ext cx="214314" cy="214314"/>
          </a:xfrm>
          <a:prstGeom prst="star5">
            <a:avLst/>
          </a:prstGeom>
          <a:solidFill>
            <a:schemeClr val="accent4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3500430" y="3857628"/>
            <a:ext cx="285752" cy="285752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6215074" y="4643446"/>
            <a:ext cx="285752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8358214" y="4857760"/>
            <a:ext cx="285752" cy="285752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4214810" y="5643578"/>
            <a:ext cx="285752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2143108" y="928670"/>
            <a:ext cx="357190" cy="357190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8429652" y="3357562"/>
            <a:ext cx="357190" cy="357190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5-конечная звезда 12"/>
          <p:cNvSpPr/>
          <p:nvPr/>
        </p:nvSpPr>
        <p:spPr>
          <a:xfrm>
            <a:off x="2428860" y="5500702"/>
            <a:ext cx="285752" cy="285752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7286644" y="5857892"/>
            <a:ext cx="285752" cy="285752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5072066" y="3929066"/>
            <a:ext cx="285752" cy="285752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2285984" y="2643182"/>
            <a:ext cx="214314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6000760" y="2500306"/>
            <a:ext cx="214314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8501090" y="1214422"/>
            <a:ext cx="214314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5-конечная звезда 18"/>
          <p:cNvSpPr/>
          <p:nvPr/>
        </p:nvSpPr>
        <p:spPr>
          <a:xfrm>
            <a:off x="6643702" y="285728"/>
            <a:ext cx="214314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5-конечная звезда 19"/>
          <p:cNvSpPr/>
          <p:nvPr/>
        </p:nvSpPr>
        <p:spPr>
          <a:xfrm>
            <a:off x="5572132" y="5715016"/>
            <a:ext cx="214314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5-конечная звезда 20"/>
          <p:cNvSpPr/>
          <p:nvPr/>
        </p:nvSpPr>
        <p:spPr>
          <a:xfrm>
            <a:off x="2071670" y="285728"/>
            <a:ext cx="214314" cy="214314"/>
          </a:xfrm>
          <a:prstGeom prst="star5">
            <a:avLst/>
          </a:prstGeom>
          <a:solidFill>
            <a:srgbClr val="7030A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85728"/>
            <a:ext cx="4286280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/>
          <a:lstStyle/>
          <a:p>
            <a:r>
              <a:rPr lang="ru-RU" dirty="0" smtClean="0"/>
              <a:t>История создания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7901014" cy="4873752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 </a:t>
            </a:r>
            <a:r>
              <a:rPr lang="ru-RU" b="1" dirty="0" smtClean="0"/>
              <a:t> </a:t>
            </a:r>
            <a:r>
              <a:rPr lang="ru-RU" sz="2600" b="1" dirty="0" smtClean="0"/>
              <a:t>«</a:t>
            </a:r>
            <a:r>
              <a:rPr lang="ru-RU" sz="2600" b="1" dirty="0" err="1" smtClean="0">
                <a:solidFill>
                  <a:srgbClr val="FFFF00"/>
                </a:solidFill>
              </a:rPr>
              <a:t>С</a:t>
            </a:r>
            <a:r>
              <a:rPr lang="ru-RU" sz="2600" b="1" dirty="0" err="1" smtClean="0">
                <a:solidFill>
                  <a:srgbClr val="7030A0"/>
                </a:solidFill>
              </a:rPr>
              <a:t>н</a:t>
            </a:r>
            <a:r>
              <a:rPr lang="ru-RU" sz="2600" b="1" dirty="0" err="1" smtClean="0">
                <a:solidFill>
                  <a:srgbClr val="FFFF00"/>
                </a:solidFill>
              </a:rPr>
              <a:t>е</a:t>
            </a:r>
            <a:r>
              <a:rPr lang="ru-RU" sz="2600" b="1" dirty="0" err="1" smtClean="0">
                <a:solidFill>
                  <a:srgbClr val="7030A0"/>
                </a:solidFill>
              </a:rPr>
              <a:t>г</a:t>
            </a:r>
            <a:r>
              <a:rPr lang="ru-RU" sz="2600" b="1" dirty="0" err="1" smtClean="0">
                <a:solidFill>
                  <a:srgbClr val="FFFF00"/>
                </a:solidFill>
              </a:rPr>
              <a:t>у́</a:t>
            </a:r>
            <a:r>
              <a:rPr lang="ru-RU" sz="2600" b="1" dirty="0" err="1" smtClean="0">
                <a:solidFill>
                  <a:srgbClr val="7030A0"/>
                </a:solidFill>
              </a:rPr>
              <a:t>р</a:t>
            </a:r>
            <a:r>
              <a:rPr lang="ru-RU" sz="2600" b="1" dirty="0" err="1" smtClean="0">
                <a:solidFill>
                  <a:srgbClr val="FFFF00"/>
                </a:solidFill>
              </a:rPr>
              <a:t>о</a:t>
            </a:r>
            <a:r>
              <a:rPr lang="ru-RU" sz="2600" b="1" dirty="0" err="1" smtClean="0">
                <a:solidFill>
                  <a:srgbClr val="7030A0"/>
                </a:solidFill>
              </a:rPr>
              <a:t>ч</a:t>
            </a:r>
            <a:r>
              <a:rPr lang="ru-RU" sz="2600" b="1" dirty="0" err="1" smtClean="0">
                <a:solidFill>
                  <a:srgbClr val="FFFF00"/>
                </a:solidFill>
              </a:rPr>
              <a:t>к</a:t>
            </a:r>
            <a:r>
              <a:rPr lang="ru-RU" sz="2600" b="1" dirty="0" err="1" smtClean="0">
                <a:solidFill>
                  <a:srgbClr val="7030A0"/>
                </a:solidFill>
              </a:rPr>
              <a:t>а</a:t>
            </a:r>
            <a:r>
              <a:rPr lang="ru-RU" sz="2600" b="1" dirty="0" smtClean="0"/>
              <a:t>»</a:t>
            </a:r>
            <a:r>
              <a:rPr lang="ru-RU" sz="2600" dirty="0" smtClean="0"/>
              <a:t> — </a:t>
            </a:r>
            <a:r>
              <a:rPr lang="ru-RU" sz="2000" dirty="0" smtClean="0"/>
              <a:t> </a:t>
            </a:r>
            <a:r>
              <a:rPr lang="ru-RU" sz="2600" dirty="0" smtClean="0"/>
              <a:t>опера</a:t>
            </a:r>
            <a:r>
              <a:rPr lang="ru-RU" sz="2000" dirty="0" smtClean="0"/>
              <a:t> </a:t>
            </a:r>
            <a:r>
              <a:rPr lang="ru-RU" sz="2600" dirty="0" smtClean="0">
                <a:solidFill>
                  <a:srgbClr val="7030A0"/>
                </a:solidFill>
              </a:rPr>
              <a:t>Николая Андреевича Римского-Корсакова </a:t>
            </a:r>
            <a:r>
              <a:rPr lang="ru-RU" sz="2600" dirty="0" smtClean="0"/>
              <a:t> в 4 действиях, 7 картинах с прологом, на собственное либретто по </a:t>
            </a:r>
            <a:r>
              <a:rPr lang="ru-RU" sz="2600" dirty="0" smtClean="0">
                <a:solidFill>
                  <a:srgbClr val="7030A0"/>
                </a:solidFill>
              </a:rPr>
              <a:t>одноименной  пьесе</a:t>
            </a:r>
            <a:r>
              <a:rPr lang="ru-RU" sz="2600" dirty="0" smtClean="0">
                <a:solidFill>
                  <a:srgbClr val="7030A0"/>
                </a:solidFill>
              </a:rPr>
              <a:t> </a:t>
            </a:r>
            <a:r>
              <a:rPr lang="ru-RU" sz="2600" dirty="0" smtClean="0">
                <a:solidFill>
                  <a:srgbClr val="7030A0"/>
                </a:solidFill>
              </a:rPr>
              <a:t>Александра Островского.</a:t>
            </a:r>
            <a:endParaRPr lang="ru-RU" sz="2600" dirty="0" smtClean="0">
              <a:solidFill>
                <a:srgbClr val="7030A0"/>
              </a:solidFill>
            </a:endParaRPr>
          </a:p>
          <a:p>
            <a:r>
              <a:rPr lang="ru-RU" sz="2600" dirty="0" smtClean="0"/>
              <a:t>Премьера </a:t>
            </a:r>
            <a:r>
              <a:rPr lang="ru-RU" sz="2600" dirty="0" smtClean="0"/>
              <a:t>состоялась </a:t>
            </a:r>
            <a:r>
              <a:rPr lang="ru-RU" sz="2600" dirty="0" smtClean="0">
                <a:solidFill>
                  <a:srgbClr val="7030A0"/>
                </a:solidFill>
              </a:rPr>
              <a:t>10 февраля 1882 года</a:t>
            </a:r>
            <a:r>
              <a:rPr lang="ru-RU" sz="2600" dirty="0" smtClean="0"/>
              <a:t> </a:t>
            </a:r>
            <a:r>
              <a:rPr lang="ru-RU" sz="2600" dirty="0" smtClean="0"/>
              <a:t>в </a:t>
            </a:r>
            <a:r>
              <a:rPr lang="ru-RU" sz="2600" dirty="0" smtClean="0">
                <a:solidFill>
                  <a:srgbClr val="7030A0"/>
                </a:solidFill>
              </a:rPr>
              <a:t>Мариинском театре.</a:t>
            </a:r>
            <a:endParaRPr lang="ru-RU" sz="2600" dirty="0" smtClean="0">
              <a:solidFill>
                <a:srgbClr val="7030A0"/>
              </a:solidFill>
            </a:endParaRPr>
          </a:p>
          <a:p>
            <a:r>
              <a:rPr lang="ru-RU" sz="2600" dirty="0" smtClean="0"/>
              <a:t>Оптимистическая </a:t>
            </a:r>
            <a:r>
              <a:rPr lang="ru-RU" sz="2600" dirty="0" smtClean="0"/>
              <a:t>идея оперы — прославление могущественных животворных сил природы, несущих людям счастье — коренится в народной поэзии. «Снегурочка» воплощает вместе с тем мысль о великой преображающей силе искусства. В опере противопоставлены два мира — реальный и фантастический, олицетворяющий, по словам композитора, «вечные, периодически выступающие силы природы». Снегурочка, пастух Лель и царь Берендей — персонажи </a:t>
            </a:r>
            <a:r>
              <a:rPr lang="ru-RU" sz="2600" dirty="0" err="1" smtClean="0"/>
              <a:t>полуреальные</a:t>
            </a:r>
            <a:r>
              <a:rPr lang="ru-RU" sz="2600" dirty="0" smtClean="0"/>
              <a:t>, полуфантастические. </a:t>
            </a:r>
            <a:r>
              <a:rPr lang="ru-RU" sz="2600" dirty="0" err="1" smtClean="0"/>
              <a:t>Яриле-солнцу</a:t>
            </a:r>
            <a:r>
              <a:rPr lang="ru-RU" sz="2600" dirty="0" smtClean="0"/>
              <a:t> — «творческому началу, вызывающему жизнь в природе и людях» (Римский-Корсаков) — враждебен суровый Мороз. Снегурочка — холодное дитя Мороза и Весны — всей душой тянется к людям, к солнцу, и композитор с замечательной правдой выражения показывает, как постепенно любовь и тепло торжествуют в её сердце, приводя к гибели.</a:t>
            </a:r>
            <a:endParaRPr lang="ru-RU" sz="26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571472" y="285728"/>
            <a:ext cx="285752" cy="357190"/>
          </a:xfrm>
          <a:prstGeom prst="star5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 flipH="1">
            <a:off x="928662" y="500042"/>
            <a:ext cx="214314" cy="214314"/>
          </a:xfrm>
          <a:prstGeom prst="star5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714348" y="785794"/>
            <a:ext cx="285752" cy="285752"/>
          </a:xfrm>
          <a:prstGeom prst="star5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Характеристики </a:t>
            </a:r>
            <a:r>
              <a:rPr lang="ru-RU" dirty="0" smtClean="0"/>
              <a:t>главных героев. </a:t>
            </a:r>
            <a:r>
              <a:rPr lang="ru-RU" dirty="0" smtClean="0"/>
              <a:t>Музыкальные краски.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sz="1800" dirty="0" smtClean="0"/>
              <a:t>Снегурочка-дочь Деда-Мороза и </a:t>
            </a:r>
            <a:r>
              <a:rPr lang="ru-RU" sz="1800" dirty="0" err="1" smtClean="0"/>
              <a:t>Весны-Красны</a:t>
            </a:r>
            <a:r>
              <a:rPr lang="ru-RU" sz="1800" dirty="0" smtClean="0"/>
              <a:t>,</a:t>
            </a:r>
            <a:r>
              <a:rPr lang="ru-RU" sz="1800" dirty="0" smtClean="0"/>
              <a:t>  она </a:t>
            </a:r>
            <a:r>
              <a:rPr lang="ru-RU" sz="1800" dirty="0" smtClean="0"/>
              <a:t>готова </a:t>
            </a:r>
            <a:r>
              <a:rPr lang="ru-RU" sz="1800" dirty="0" smtClean="0"/>
              <a:t>отдать всё, даже свою жизнь, в обмен на знание о том, что такое </a:t>
            </a:r>
            <a:r>
              <a:rPr lang="ru-RU" sz="1800" dirty="0" smtClean="0"/>
              <a:t>любовь.</a:t>
            </a:r>
            <a:endParaRPr lang="ru-RU" sz="1800" dirty="0" smtClean="0"/>
          </a:p>
          <a:p>
            <a:pPr fontAlgn="base"/>
            <a:r>
              <a:rPr lang="ru-RU" sz="1800" dirty="0" err="1" smtClean="0"/>
              <a:t>Весна-Красна</a:t>
            </a:r>
            <a:r>
              <a:rPr lang="ru-RU" sz="1800" dirty="0" smtClean="0"/>
              <a:t> — </a:t>
            </a:r>
            <a:r>
              <a:rPr lang="ru-RU" sz="1800" dirty="0" smtClean="0"/>
              <a:t>мать Снегурочки , </a:t>
            </a:r>
            <a:r>
              <a:rPr lang="ru-RU" sz="1800" dirty="0" smtClean="0"/>
              <a:t>которая несмотря на предчувствие беды не смогла </a:t>
            </a:r>
            <a:r>
              <a:rPr lang="ru-RU" sz="1800" dirty="0" smtClean="0"/>
              <a:t>пойти против своей </a:t>
            </a:r>
            <a:r>
              <a:rPr lang="ru-RU" sz="1800" dirty="0" smtClean="0"/>
              <a:t>природе и мольбам дочери и наделила её способностью </a:t>
            </a:r>
            <a:r>
              <a:rPr lang="ru-RU" sz="1800" dirty="0" smtClean="0"/>
              <a:t>любить.</a:t>
            </a:r>
          </a:p>
          <a:p>
            <a:pPr fontAlgn="base"/>
            <a:r>
              <a:rPr lang="ru-RU" sz="1800" dirty="0" smtClean="0"/>
              <a:t>Дед-Мороз-отец Снегурочки,</a:t>
            </a:r>
            <a:r>
              <a:rPr lang="ru-RU" sz="1800" dirty="0" smtClean="0"/>
              <a:t> стремившийся уберечь свою дочь от всевозможных бед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Царь Берендей-</a:t>
            </a:r>
            <a:r>
              <a:rPr lang="ru-RU" sz="1800" dirty="0" smtClean="0"/>
              <a:t> правитель царства </a:t>
            </a:r>
            <a:r>
              <a:rPr lang="ru-RU" sz="1800" dirty="0" err="1" smtClean="0"/>
              <a:t>берендейского</a:t>
            </a:r>
            <a:r>
              <a:rPr lang="ru-RU" sz="1800" dirty="0" smtClean="0"/>
              <a:t>. </a:t>
            </a:r>
            <a:endParaRPr lang="ru-RU" sz="1800" dirty="0" smtClean="0"/>
          </a:p>
          <a:p>
            <a:r>
              <a:rPr lang="ru-RU" sz="1800" dirty="0" smtClean="0"/>
              <a:t>Лель-</a:t>
            </a:r>
            <a:r>
              <a:rPr lang="ru-RU" sz="1800" dirty="0" smtClean="0"/>
              <a:t> пастух и </a:t>
            </a:r>
            <a:r>
              <a:rPr lang="ru-RU" sz="1800" dirty="0" smtClean="0"/>
              <a:t>поэт-певец,</a:t>
            </a:r>
            <a:r>
              <a:rPr lang="ru-RU" sz="1800" dirty="0" smtClean="0"/>
              <a:t> пробудивший </a:t>
            </a:r>
            <a:r>
              <a:rPr lang="ru-RU" sz="1800" dirty="0" smtClean="0"/>
              <a:t>чувства </a:t>
            </a:r>
            <a:r>
              <a:rPr lang="ru-RU" sz="1800" dirty="0" smtClean="0"/>
              <a:t>и эмоции в Снегурочке. </a:t>
            </a:r>
          </a:p>
          <a:p>
            <a:r>
              <a:rPr lang="ru-RU" sz="1800" dirty="0" smtClean="0"/>
              <a:t>Купава-</a:t>
            </a:r>
            <a:r>
              <a:rPr lang="ru-RU" sz="1800" dirty="0" smtClean="0"/>
              <a:t> подружка </a:t>
            </a:r>
            <a:r>
              <a:rPr lang="ru-RU" sz="1800" dirty="0" smtClean="0"/>
              <a:t>Снегурочки.</a:t>
            </a:r>
          </a:p>
          <a:p>
            <a:r>
              <a:rPr lang="ru-RU" sz="1800" dirty="0" err="1" smtClean="0"/>
              <a:t>Мизгирь-купец,жених</a:t>
            </a:r>
            <a:r>
              <a:rPr lang="ru-RU" sz="1800" dirty="0" smtClean="0"/>
              <a:t> Купавы,</a:t>
            </a:r>
            <a:r>
              <a:rPr lang="ru-RU" sz="1800" dirty="0" smtClean="0"/>
              <a:t> оставил </a:t>
            </a:r>
            <a:r>
              <a:rPr lang="ru-RU" sz="1800" dirty="0" err="1" smtClean="0"/>
              <a:t>Купаву,тем</a:t>
            </a:r>
            <a:r>
              <a:rPr lang="ru-RU" sz="1800" dirty="0" smtClean="0"/>
              <a:t> </a:t>
            </a:r>
            <a:r>
              <a:rPr lang="ru-RU" sz="1800" dirty="0" smtClean="0"/>
              <a:t>самым нарушив исконно соблюдавшиеся </a:t>
            </a:r>
            <a:r>
              <a:rPr lang="ru-RU" sz="1800" dirty="0" smtClean="0"/>
              <a:t>правила </a:t>
            </a:r>
            <a:r>
              <a:rPr lang="ru-RU" sz="1800" dirty="0" err="1" smtClean="0"/>
              <a:t>берендеева</a:t>
            </a:r>
            <a:r>
              <a:rPr lang="ru-RU" sz="1800" dirty="0" smtClean="0"/>
              <a:t> </a:t>
            </a:r>
            <a:r>
              <a:rPr lang="ru-RU" sz="1800" dirty="0" smtClean="0"/>
              <a:t>царства. В конце концов он обрёл взаимность той, кого любил, но ненадолго — и после </a:t>
            </a:r>
            <a:r>
              <a:rPr lang="ru-RU" sz="1800" dirty="0" smtClean="0"/>
              <a:t>гибели Снегурочки  </a:t>
            </a:r>
            <a:r>
              <a:rPr lang="ru-RU" sz="1800" dirty="0" smtClean="0"/>
              <a:t>сам расстался с жизнью.</a:t>
            </a:r>
            <a:endParaRPr lang="ru-RU" sz="1800" dirty="0" smtClean="0"/>
          </a:p>
          <a:p>
            <a:r>
              <a:rPr lang="ru-RU" sz="1800" dirty="0" smtClean="0"/>
              <a:t>Бобыль </a:t>
            </a:r>
          </a:p>
          <a:p>
            <a:r>
              <a:rPr lang="ru-RU" sz="1800" dirty="0" smtClean="0"/>
              <a:t>Бобылиха</a:t>
            </a:r>
          </a:p>
          <a:p>
            <a:endParaRPr lang="ru-RU" sz="1800" dirty="0" smtClean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1928794" y="5643578"/>
            <a:ext cx="142876" cy="571504"/>
          </a:xfrm>
          <a:prstGeom prst="righ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5643578"/>
            <a:ext cx="3357586" cy="571504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приемные родители Снегурочки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Мое отношение </a:t>
            </a:r>
            <a:r>
              <a:rPr lang="ru-RU" dirty="0" smtClean="0"/>
              <a:t>к прослушанной </a:t>
            </a:r>
            <a:r>
              <a:rPr lang="ru-RU" dirty="0" smtClean="0"/>
              <a:t>                    музыке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2143116"/>
            <a:ext cx="3571900" cy="321471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Лично мне очень понравилось сочетание мультфильма и музыки великого композитора </a:t>
            </a:r>
            <a:r>
              <a:rPr lang="ru-RU" sz="1800" dirty="0" smtClean="0"/>
              <a:t>Николая Андреевича </a:t>
            </a:r>
            <a:r>
              <a:rPr lang="ru-RU" sz="1800" dirty="0" smtClean="0"/>
              <a:t>Римского-Корсакова.</a:t>
            </a:r>
          </a:p>
          <a:p>
            <a:r>
              <a:rPr lang="ru-RU" sz="1800" dirty="0" smtClean="0"/>
              <a:t>В ней затрагивается вечная тема любви.</a:t>
            </a:r>
          </a:p>
          <a:p>
            <a:endParaRPr lang="ru-RU" sz="1800" dirty="0"/>
          </a:p>
        </p:txBody>
      </p:sp>
      <p:pic>
        <p:nvPicPr>
          <p:cNvPr id="5" name="Содержимое 4" descr="рим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714876" y="1525872"/>
            <a:ext cx="3429024" cy="464632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175</TotalTime>
  <Words>53</Words>
  <Application>Microsoft Office PowerPoint</Application>
  <PresentationFormat>Экран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Мультфильм «Снегурочка» </vt:lpstr>
      <vt:lpstr>История создания </vt:lpstr>
      <vt:lpstr>Характеристики главных героев. Музыкальные краски.</vt:lpstr>
      <vt:lpstr>Мое отношение к прослушанной                     музыке.</vt:lpstr>
    </vt:vector>
  </TitlesOfParts>
  <Company>XTreme.ws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Мультфильм «Снегурочка»</dc:title>
  <dc:creator>XTreme.ws</dc:creator>
  <cp:lastModifiedBy>XTreme.ws</cp:lastModifiedBy>
  <cp:revision>16</cp:revision>
  <dcterms:created xsi:type="dcterms:W3CDTF">2018-01-03T06:33:48Z</dcterms:created>
  <dcterms:modified xsi:type="dcterms:W3CDTF">2018-01-06T10:42:41Z</dcterms:modified>
</cp:coreProperties>
</file>